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35" r:id="rId4"/>
    <p:sldMasterId id="2147484346" r:id="rId5"/>
    <p:sldMasterId id="2147484357" r:id="rId6"/>
  </p:sldMasterIdLst>
  <p:notesMasterIdLst>
    <p:notesMasterId r:id="rId51"/>
  </p:notesMasterIdLst>
  <p:handoutMasterIdLst>
    <p:handoutMasterId r:id="rId52"/>
  </p:handoutMasterIdLst>
  <p:sldIdLst>
    <p:sldId id="288" r:id="rId7"/>
    <p:sldId id="612" r:id="rId8"/>
    <p:sldId id="613" r:id="rId9"/>
    <p:sldId id="614" r:id="rId10"/>
    <p:sldId id="657" r:id="rId11"/>
    <p:sldId id="658" r:id="rId12"/>
    <p:sldId id="616" r:id="rId13"/>
    <p:sldId id="659" r:id="rId14"/>
    <p:sldId id="617" r:id="rId15"/>
    <p:sldId id="618" r:id="rId16"/>
    <p:sldId id="619" r:id="rId17"/>
    <p:sldId id="662" r:id="rId18"/>
    <p:sldId id="660" r:id="rId19"/>
    <p:sldId id="621" r:id="rId20"/>
    <p:sldId id="622" r:id="rId21"/>
    <p:sldId id="623" r:id="rId22"/>
    <p:sldId id="624" r:id="rId23"/>
    <p:sldId id="625" r:id="rId24"/>
    <p:sldId id="627" r:id="rId25"/>
    <p:sldId id="628" r:id="rId26"/>
    <p:sldId id="629" r:id="rId27"/>
    <p:sldId id="630" r:id="rId28"/>
    <p:sldId id="631" r:id="rId29"/>
    <p:sldId id="632" r:id="rId30"/>
    <p:sldId id="633" r:id="rId31"/>
    <p:sldId id="634" r:id="rId32"/>
    <p:sldId id="636" r:id="rId33"/>
    <p:sldId id="639" r:id="rId34"/>
    <p:sldId id="640" r:id="rId35"/>
    <p:sldId id="641" r:id="rId36"/>
    <p:sldId id="642" r:id="rId37"/>
    <p:sldId id="645" r:id="rId38"/>
    <p:sldId id="643" r:id="rId39"/>
    <p:sldId id="647" r:id="rId40"/>
    <p:sldId id="648" r:id="rId41"/>
    <p:sldId id="649" r:id="rId42"/>
    <p:sldId id="650" r:id="rId43"/>
    <p:sldId id="651" r:id="rId44"/>
    <p:sldId id="652" r:id="rId45"/>
    <p:sldId id="653" r:id="rId46"/>
    <p:sldId id="661" r:id="rId47"/>
    <p:sldId id="654" r:id="rId48"/>
    <p:sldId id="655" r:id="rId49"/>
    <p:sldId id="656" r:id="rId50"/>
  </p:sldIdLst>
  <p:sldSz cx="9144000" cy="6858000" type="screen4x3"/>
  <p:notesSz cx="7010400" cy="9372600"/>
  <p:custDataLst>
    <p:tags r:id="rId5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Module Title Slide" id="{C673669C-CABB-4841-A698-4CA272201C8B}">
          <p14:sldIdLst>
            <p14:sldId id="288"/>
            <p14:sldId id="612"/>
            <p14:sldId id="613"/>
            <p14:sldId id="614"/>
            <p14:sldId id="657"/>
            <p14:sldId id="658"/>
            <p14:sldId id="616"/>
            <p14:sldId id="659"/>
            <p14:sldId id="617"/>
            <p14:sldId id="618"/>
            <p14:sldId id="619"/>
            <p14:sldId id="662"/>
            <p14:sldId id="660"/>
            <p14:sldId id="621"/>
            <p14:sldId id="622"/>
            <p14:sldId id="623"/>
            <p14:sldId id="624"/>
            <p14:sldId id="625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6"/>
            <p14:sldId id="639"/>
            <p14:sldId id="640"/>
            <p14:sldId id="641"/>
            <p14:sldId id="642"/>
            <p14:sldId id="645"/>
            <p14:sldId id="643"/>
            <p14:sldId id="647"/>
            <p14:sldId id="648"/>
            <p14:sldId id="649"/>
            <p14:sldId id="650"/>
            <p14:sldId id="651"/>
            <p14:sldId id="652"/>
            <p14:sldId id="653"/>
            <p14:sldId id="661"/>
            <p14:sldId id="654"/>
            <p14:sldId id="655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146">
          <p15:clr>
            <a:srgbClr val="A4A3A4"/>
          </p15:clr>
        </p15:guide>
        <p15:guide id="3" orient="horz" pos="3101">
          <p15:clr>
            <a:srgbClr val="A4A3A4"/>
          </p15:clr>
        </p15:guide>
        <p15:guide id="4" orient="horz" pos="3175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4146">
          <p15:clr>
            <a:srgbClr val="A4A3A4"/>
          </p15:clr>
        </p15:guide>
        <p15:guide id="7" orient="horz" pos="920">
          <p15:clr>
            <a:srgbClr val="A4A3A4"/>
          </p15:clr>
        </p15:guide>
        <p15:guide id="8" pos="259">
          <p15:clr>
            <a:srgbClr val="A4A3A4"/>
          </p15:clr>
        </p15:guide>
        <p15:guide id="9" pos="5499">
          <p15:clr>
            <a:srgbClr val="A4A3A4"/>
          </p15:clr>
        </p15:guide>
        <p15:guide id="10" pos="48">
          <p15:clr>
            <a:srgbClr val="A4A3A4"/>
          </p15:clr>
        </p15:guide>
        <p15:guide id="11" pos="1824">
          <p15:clr>
            <a:srgbClr val="A4A3A4"/>
          </p15:clr>
        </p15:guide>
        <p15:guide id="12" pos="2880">
          <p15:clr>
            <a:srgbClr val="A4A3A4"/>
          </p15:clr>
        </p15:guide>
        <p15:guide id="13" pos="4031">
          <p15:clr>
            <a:srgbClr val="A4A3A4"/>
          </p15:clr>
        </p15:guide>
        <p15:guide id="14" pos="2967">
          <p15:clr>
            <a:srgbClr val="A4A3A4"/>
          </p15:clr>
        </p15:guide>
        <p15:guide id="15" pos="2796">
          <p15:clr>
            <a:srgbClr val="A4A3A4"/>
          </p15:clr>
        </p15:guide>
        <p15:guide id="16" pos="4235">
          <p15:clr>
            <a:srgbClr val="A4A3A4"/>
          </p15:clr>
        </p15:guide>
        <p15:guide id="17" pos="4061">
          <p15:clr>
            <a:srgbClr val="A4A3A4"/>
          </p15:clr>
        </p15:guide>
        <p15:guide id="18" pos="5183">
          <p15:clr>
            <a:srgbClr val="A4A3A4"/>
          </p15:clr>
        </p15:guide>
        <p15:guide id="19" pos="53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nsonSN" initials="B" lastIdx="15" clrIdx="0"/>
  <p:cmAuthor id="1" name="DeanCB" initials="D" lastIdx="2" clrIdx="1"/>
  <p:cmAuthor id="2" name="Sandra Rose" initials="" lastIdx="0" clrIdx="2"/>
  <p:cmAuthor id="3" name="Tippett, Stephen H" initials="TSH" lastIdx="12" clrIdx="3">
    <p:extLst>
      <p:ext uri="{19B8F6BF-5375-455C-9EA6-DF929625EA0E}">
        <p15:presenceInfo xmlns:p15="http://schemas.microsoft.com/office/powerpoint/2012/main" userId="S-1-5-21-372471634-1035621222-1778204496-2700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2B2"/>
    <a:srgbClr val="002F8E"/>
    <a:srgbClr val="E8E8E8"/>
    <a:srgbClr val="000000"/>
    <a:srgbClr val="D9D9D9"/>
    <a:srgbClr val="BEC8D0"/>
    <a:srgbClr val="475A85"/>
    <a:srgbClr val="001132"/>
    <a:srgbClr val="566876"/>
    <a:srgbClr val="070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2456D-3153-440B-BE35-9BCAAB8890E0}" v="76" dt="2023-03-10T16:20:20.0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6102" autoAdjust="0"/>
  </p:normalViewPr>
  <p:slideViewPr>
    <p:cSldViewPr snapToGrid="0">
      <p:cViewPr varScale="1">
        <p:scale>
          <a:sx n="57" d="100"/>
          <a:sy n="57" d="100"/>
        </p:scale>
        <p:origin x="750" y="66"/>
      </p:cViewPr>
      <p:guideLst>
        <p:guide orient="horz" pos="720"/>
        <p:guide orient="horz" pos="146"/>
        <p:guide orient="horz" pos="3101"/>
        <p:guide orient="horz" pos="3175"/>
        <p:guide orient="horz" pos="3360"/>
        <p:guide orient="horz" pos="4146"/>
        <p:guide orient="horz" pos="920"/>
        <p:guide pos="259"/>
        <p:guide pos="5499"/>
        <p:guide pos="48"/>
        <p:guide pos="1824"/>
        <p:guide pos="2880"/>
        <p:guide pos="4031"/>
        <p:guide pos="2967"/>
        <p:guide pos="2796"/>
        <p:guide pos="4235"/>
        <p:guide pos="4061"/>
        <p:guide pos="5183"/>
        <p:guide pos="5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, Corey B" userId="d06704e4-f7c2-48db-b9e0-bc95bf72a43c" providerId="ADAL" clId="{B90D5585-AED6-42A2-8D5C-620ED01185CB}"/>
    <pc:docChg chg="modSld">
      <pc:chgData name="Dean, Corey B" userId="d06704e4-f7c2-48db-b9e0-bc95bf72a43c" providerId="ADAL" clId="{B90D5585-AED6-42A2-8D5C-620ED01185CB}" dt="2022-10-28T22:09:05.675" v="1" actId="34135"/>
      <pc:docMkLst>
        <pc:docMk/>
      </pc:docMkLst>
      <pc:sldChg chg="modSp mod">
        <pc:chgData name="Dean, Corey B" userId="d06704e4-f7c2-48db-b9e0-bc95bf72a43c" providerId="ADAL" clId="{B90D5585-AED6-42A2-8D5C-620ED01185CB}" dt="2022-10-28T22:07:05.596" v="0" actId="34135"/>
        <pc:sldMkLst>
          <pc:docMk/>
          <pc:sldMk cId="3243884417" sldId="640"/>
        </pc:sldMkLst>
        <pc:picChg chg="mod">
          <ac:chgData name="Dean, Corey B" userId="d06704e4-f7c2-48db-b9e0-bc95bf72a43c" providerId="ADAL" clId="{B90D5585-AED6-42A2-8D5C-620ED01185CB}" dt="2022-10-28T22:07:05.596" v="0" actId="34135"/>
          <ac:picMkLst>
            <pc:docMk/>
            <pc:sldMk cId="3243884417" sldId="640"/>
            <ac:picMk id="8" creationId="{81AD5D47-3E41-3D6F-9338-1DD0B6E06D92}"/>
          </ac:picMkLst>
        </pc:picChg>
      </pc:sldChg>
      <pc:sldChg chg="modSp mod">
        <pc:chgData name="Dean, Corey B" userId="d06704e4-f7c2-48db-b9e0-bc95bf72a43c" providerId="ADAL" clId="{B90D5585-AED6-42A2-8D5C-620ED01185CB}" dt="2022-10-28T22:09:05.675" v="1" actId="34135"/>
        <pc:sldMkLst>
          <pc:docMk/>
          <pc:sldMk cId="3134269141" sldId="651"/>
        </pc:sldMkLst>
        <pc:spChg chg="mod">
          <ac:chgData name="Dean, Corey B" userId="d06704e4-f7c2-48db-b9e0-bc95bf72a43c" providerId="ADAL" clId="{B90D5585-AED6-42A2-8D5C-620ED01185CB}" dt="2022-10-28T22:09:05.675" v="1" actId="34135"/>
          <ac:spMkLst>
            <pc:docMk/>
            <pc:sldMk cId="3134269141" sldId="651"/>
            <ac:spMk id="11" creationId="{00000000-0000-0000-0000-000000000000}"/>
          </ac:spMkLst>
        </pc:spChg>
        <pc:picChg chg="mod">
          <ac:chgData name="Dean, Corey B" userId="d06704e4-f7c2-48db-b9e0-bc95bf72a43c" providerId="ADAL" clId="{B90D5585-AED6-42A2-8D5C-620ED01185CB}" dt="2022-10-28T22:09:05.675" v="1" actId="34135"/>
          <ac:picMkLst>
            <pc:docMk/>
            <pc:sldMk cId="3134269141" sldId="651"/>
            <ac:picMk id="6146" creationId="{00000000-0000-0000-0000-000000000000}"/>
          </ac:picMkLst>
        </pc:picChg>
      </pc:sldChg>
    </pc:docChg>
  </pc:docChgLst>
  <pc:docChgLst>
    <pc:chgData name="Lisk, Brian D" userId="S::liskbd@state.gov::75023ea2-1308-4e0b-b141-d47d47c329f6" providerId="AD" clId="Web-{7CF78339-9423-57DB-B53C-AC1288F66600}"/>
    <pc:docChg chg="modSld">
      <pc:chgData name="Lisk, Brian D" userId="S::liskbd@state.gov::75023ea2-1308-4e0b-b141-d47d47c329f6" providerId="AD" clId="Web-{7CF78339-9423-57DB-B53C-AC1288F66600}" dt="2022-08-03T06:03:27.398" v="6"/>
      <pc:docMkLst>
        <pc:docMk/>
      </pc:docMkLst>
      <pc:sldChg chg="modSp">
        <pc:chgData name="Lisk, Brian D" userId="S::liskbd@state.gov::75023ea2-1308-4e0b-b141-d47d47c329f6" providerId="AD" clId="Web-{7CF78339-9423-57DB-B53C-AC1288F66600}" dt="2022-08-03T06:02:37.116" v="5"/>
        <pc:sldMkLst>
          <pc:docMk/>
          <pc:sldMk cId="3263508756" sldId="633"/>
        </pc:sldMkLst>
        <pc:spChg chg="mod">
          <ac:chgData name="Lisk, Brian D" userId="S::liskbd@state.gov::75023ea2-1308-4e0b-b141-d47d47c329f6" providerId="AD" clId="Web-{7CF78339-9423-57DB-B53C-AC1288F66600}" dt="2022-08-03T06:02:37.116" v="5"/>
          <ac:spMkLst>
            <pc:docMk/>
            <pc:sldMk cId="3263508756" sldId="633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7CF78339-9423-57DB-B53C-AC1288F66600}" dt="2022-08-03T06:00:48.364" v="3" actId="20577"/>
        <pc:sldMkLst>
          <pc:docMk/>
          <pc:sldMk cId="3155091312" sldId="634"/>
        </pc:sldMkLst>
        <pc:spChg chg="mod">
          <ac:chgData name="Lisk, Brian D" userId="S::liskbd@state.gov::75023ea2-1308-4e0b-b141-d47d47c329f6" providerId="AD" clId="Web-{7CF78339-9423-57DB-B53C-AC1288F66600}" dt="2022-08-03T06:00:48.364" v="3" actId="20577"/>
          <ac:spMkLst>
            <pc:docMk/>
            <pc:sldMk cId="3155091312" sldId="634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7CF78339-9423-57DB-B53C-AC1288F66600}" dt="2022-08-03T06:03:27.398" v="6"/>
        <pc:sldMkLst>
          <pc:docMk/>
          <pc:sldMk cId="4280773643" sldId="636"/>
        </pc:sldMkLst>
        <pc:spChg chg="mod">
          <ac:chgData name="Lisk, Brian D" userId="S::liskbd@state.gov::75023ea2-1308-4e0b-b141-d47d47c329f6" providerId="AD" clId="Web-{7CF78339-9423-57DB-B53C-AC1288F66600}" dt="2022-08-03T06:03:27.398" v="6"/>
          <ac:spMkLst>
            <pc:docMk/>
            <pc:sldMk cId="4280773643" sldId="636"/>
            <ac:spMk id="6" creationId="{00000000-0000-0000-0000-000000000000}"/>
          </ac:spMkLst>
        </pc:spChg>
      </pc:sldChg>
    </pc:docChg>
  </pc:docChgLst>
  <pc:docChgLst>
    <pc:chgData name="Lisk, Brian D" userId="S::liskbd@state.gov::75023ea2-1308-4e0b-b141-d47d47c329f6" providerId="AD" clId="Web-{377B42AD-FCBD-787C-4BD9-D3D0C4CB0B7B}"/>
    <pc:docChg chg="modSld">
      <pc:chgData name="Lisk, Brian D" userId="S::liskbd@state.gov::75023ea2-1308-4e0b-b141-d47d47c329f6" providerId="AD" clId="Web-{377B42AD-FCBD-787C-4BD9-D3D0C4CB0B7B}" dt="2022-08-28T22:49:28.651" v="146" actId="20577"/>
      <pc:docMkLst>
        <pc:docMk/>
      </pc:docMkLst>
      <pc:sldChg chg="modSp">
        <pc:chgData name="Lisk, Brian D" userId="S::liskbd@state.gov::75023ea2-1308-4e0b-b141-d47d47c329f6" providerId="AD" clId="Web-{377B42AD-FCBD-787C-4BD9-D3D0C4CB0B7B}" dt="2022-08-28T22:04:53.210" v="131" actId="20577"/>
        <pc:sldMkLst>
          <pc:docMk/>
          <pc:sldMk cId="2346163395" sldId="616"/>
        </pc:sldMkLst>
        <pc:spChg chg="mod">
          <ac:chgData name="Lisk, Brian D" userId="S::liskbd@state.gov::75023ea2-1308-4e0b-b141-d47d47c329f6" providerId="AD" clId="Web-{377B42AD-FCBD-787C-4BD9-D3D0C4CB0B7B}" dt="2022-08-28T21:26:27.789" v="15" actId="20577"/>
          <ac:spMkLst>
            <pc:docMk/>
            <pc:sldMk cId="2346163395" sldId="616"/>
            <ac:spMk id="6" creationId="{00000000-0000-0000-0000-000000000000}"/>
          </ac:spMkLst>
        </pc:spChg>
        <pc:spChg chg="mod">
          <ac:chgData name="Lisk, Brian D" userId="S::liskbd@state.gov::75023ea2-1308-4e0b-b141-d47d47c329f6" providerId="AD" clId="Web-{377B42AD-FCBD-787C-4BD9-D3D0C4CB0B7B}" dt="2022-08-28T22:04:53.210" v="131" actId="20577"/>
          <ac:spMkLst>
            <pc:docMk/>
            <pc:sldMk cId="2346163395" sldId="616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29:48.385" v="56" actId="20577"/>
        <pc:sldMkLst>
          <pc:docMk/>
          <pc:sldMk cId="1361274947" sldId="618"/>
        </pc:sldMkLst>
        <pc:spChg chg="mod">
          <ac:chgData name="Lisk, Brian D" userId="S::liskbd@state.gov::75023ea2-1308-4e0b-b141-d47d47c329f6" providerId="AD" clId="Web-{377B42AD-FCBD-787C-4BD9-D3D0C4CB0B7B}" dt="2022-08-28T21:29:07.681" v="51" actId="20577"/>
          <ac:spMkLst>
            <pc:docMk/>
            <pc:sldMk cId="1361274947" sldId="618"/>
            <ac:spMk id="2" creationId="{00000000-0000-0000-0000-000000000000}"/>
          </ac:spMkLst>
        </pc:spChg>
        <pc:spChg chg="mod">
          <ac:chgData name="Lisk, Brian D" userId="S::liskbd@state.gov::75023ea2-1308-4e0b-b141-d47d47c329f6" providerId="AD" clId="Web-{377B42AD-FCBD-787C-4BD9-D3D0C4CB0B7B}" dt="2022-08-28T21:29:48.385" v="56" actId="20577"/>
          <ac:spMkLst>
            <pc:docMk/>
            <pc:sldMk cId="1361274947" sldId="618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33:06.262" v="71" actId="20577"/>
        <pc:sldMkLst>
          <pc:docMk/>
          <pc:sldMk cId="2022761806" sldId="625"/>
        </pc:sldMkLst>
        <pc:spChg chg="mod">
          <ac:chgData name="Lisk, Brian D" userId="S::liskbd@state.gov::75023ea2-1308-4e0b-b141-d47d47c329f6" providerId="AD" clId="Web-{377B42AD-FCBD-787C-4BD9-D3D0C4CB0B7B}" dt="2022-08-28T21:33:06.262" v="71" actId="20577"/>
          <ac:spMkLst>
            <pc:docMk/>
            <pc:sldMk cId="2022761806" sldId="625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34:45.403" v="74" actId="20577"/>
        <pc:sldMkLst>
          <pc:docMk/>
          <pc:sldMk cId="3194126163" sldId="628"/>
        </pc:sldMkLst>
        <pc:spChg chg="mod">
          <ac:chgData name="Lisk, Brian D" userId="S::liskbd@state.gov::75023ea2-1308-4e0b-b141-d47d47c329f6" providerId="AD" clId="Web-{377B42AD-FCBD-787C-4BD9-D3D0C4CB0B7B}" dt="2022-08-28T21:34:45.403" v="74" actId="20577"/>
          <ac:spMkLst>
            <pc:docMk/>
            <pc:sldMk cId="3194126163" sldId="628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35:04.044" v="76" actId="20577"/>
        <pc:sldMkLst>
          <pc:docMk/>
          <pc:sldMk cId="2392456911" sldId="629"/>
        </pc:sldMkLst>
        <pc:spChg chg="mod">
          <ac:chgData name="Lisk, Brian D" userId="S::liskbd@state.gov::75023ea2-1308-4e0b-b141-d47d47c329f6" providerId="AD" clId="Web-{377B42AD-FCBD-787C-4BD9-D3D0C4CB0B7B}" dt="2022-08-28T21:35:04.044" v="76" actId="20577"/>
          <ac:spMkLst>
            <pc:docMk/>
            <pc:sldMk cId="2392456911" sldId="629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35:50.701" v="77" actId="14100"/>
        <pc:sldMkLst>
          <pc:docMk/>
          <pc:sldMk cId="246405858" sldId="632"/>
        </pc:sldMkLst>
        <pc:spChg chg="mod">
          <ac:chgData name="Lisk, Brian D" userId="S::liskbd@state.gov::75023ea2-1308-4e0b-b141-d47d47c329f6" providerId="AD" clId="Web-{377B42AD-FCBD-787C-4BD9-D3D0C4CB0B7B}" dt="2022-08-28T21:35:50.701" v="77" actId="14100"/>
          <ac:spMkLst>
            <pc:docMk/>
            <pc:sldMk cId="246405858" sldId="632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39:34.234" v="91" actId="20577"/>
        <pc:sldMkLst>
          <pc:docMk/>
          <pc:sldMk cId="3676968275" sldId="645"/>
        </pc:sldMkLst>
        <pc:spChg chg="mod">
          <ac:chgData name="Lisk, Brian D" userId="S::liskbd@state.gov::75023ea2-1308-4e0b-b141-d47d47c329f6" providerId="AD" clId="Web-{377B42AD-FCBD-787C-4BD9-D3D0C4CB0B7B}" dt="2022-08-28T21:39:34.234" v="91" actId="20577"/>
          <ac:spMkLst>
            <pc:docMk/>
            <pc:sldMk cId="3676968275" sldId="645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2:49:28.651" v="146" actId="20577"/>
        <pc:sldMkLst>
          <pc:docMk/>
          <pc:sldMk cId="209795420" sldId="648"/>
        </pc:sldMkLst>
        <pc:spChg chg="mod">
          <ac:chgData name="Lisk, Brian D" userId="S::liskbd@state.gov::75023ea2-1308-4e0b-b141-d47d47c329f6" providerId="AD" clId="Web-{377B42AD-FCBD-787C-4BD9-D3D0C4CB0B7B}" dt="2022-08-28T22:49:28.651" v="146" actId="20577"/>
          <ac:spMkLst>
            <pc:docMk/>
            <pc:sldMk cId="209795420" sldId="648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40:36.750" v="95" actId="20577"/>
        <pc:sldMkLst>
          <pc:docMk/>
          <pc:sldMk cId="624864354" sldId="649"/>
        </pc:sldMkLst>
        <pc:spChg chg="mod">
          <ac:chgData name="Lisk, Brian D" userId="S::liskbd@state.gov::75023ea2-1308-4e0b-b141-d47d47c329f6" providerId="AD" clId="Web-{377B42AD-FCBD-787C-4BD9-D3D0C4CB0B7B}" dt="2022-08-28T21:40:36.750" v="95" actId="20577"/>
          <ac:spMkLst>
            <pc:docMk/>
            <pc:sldMk cId="624864354" sldId="649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41:12.719" v="105" actId="20577"/>
        <pc:sldMkLst>
          <pc:docMk/>
          <pc:sldMk cId="2441550273" sldId="650"/>
        </pc:sldMkLst>
        <pc:spChg chg="mod">
          <ac:chgData name="Lisk, Brian D" userId="S::liskbd@state.gov::75023ea2-1308-4e0b-b141-d47d47c329f6" providerId="AD" clId="Web-{377B42AD-FCBD-787C-4BD9-D3D0C4CB0B7B}" dt="2022-08-28T21:41:12.719" v="105" actId="20577"/>
          <ac:spMkLst>
            <pc:docMk/>
            <pc:sldMk cId="2441550273" sldId="65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41:59.673" v="118" actId="20577"/>
        <pc:sldMkLst>
          <pc:docMk/>
          <pc:sldMk cId="3134269141" sldId="651"/>
        </pc:sldMkLst>
        <pc:spChg chg="mod">
          <ac:chgData name="Lisk, Brian D" userId="S::liskbd@state.gov::75023ea2-1308-4e0b-b141-d47d47c329f6" providerId="AD" clId="Web-{377B42AD-FCBD-787C-4BD9-D3D0C4CB0B7B}" dt="2022-08-28T21:41:59.673" v="118" actId="20577"/>
          <ac:spMkLst>
            <pc:docMk/>
            <pc:sldMk cId="3134269141" sldId="651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2:43:23.710" v="144" actId="20577"/>
        <pc:sldMkLst>
          <pc:docMk/>
          <pc:sldMk cId="51513681" sldId="654"/>
        </pc:sldMkLst>
        <pc:spChg chg="mod">
          <ac:chgData name="Lisk, Brian D" userId="S::liskbd@state.gov::75023ea2-1308-4e0b-b141-d47d47c329f6" providerId="AD" clId="Web-{377B42AD-FCBD-787C-4BD9-D3D0C4CB0B7B}" dt="2022-08-28T22:43:23.710" v="144" actId="20577"/>
          <ac:spMkLst>
            <pc:docMk/>
            <pc:sldMk cId="51513681" sldId="654"/>
            <ac:spMk id="5" creationId="{00000000-0000-0000-0000-000000000000}"/>
          </ac:spMkLst>
        </pc:spChg>
        <pc:spChg chg="mod">
          <ac:chgData name="Lisk, Brian D" userId="S::liskbd@state.gov::75023ea2-1308-4e0b-b141-d47d47c329f6" providerId="AD" clId="Web-{377B42AD-FCBD-787C-4BD9-D3D0C4CB0B7B}" dt="2022-08-28T22:21:21.448" v="142" actId="20577"/>
          <ac:spMkLst>
            <pc:docMk/>
            <pc:sldMk cId="51513681" sldId="654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43:28.236" v="121" actId="20577"/>
        <pc:sldMkLst>
          <pc:docMk/>
          <pc:sldMk cId="494640623" sldId="655"/>
        </pc:sldMkLst>
        <pc:spChg chg="mod">
          <ac:chgData name="Lisk, Brian D" userId="S::liskbd@state.gov::75023ea2-1308-4e0b-b141-d47d47c329f6" providerId="AD" clId="Web-{377B42AD-FCBD-787C-4BD9-D3D0C4CB0B7B}" dt="2022-08-28T21:43:28.236" v="121" actId="20577"/>
          <ac:spMkLst>
            <pc:docMk/>
            <pc:sldMk cId="494640623" sldId="655"/>
            <ac:spMk id="1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25:14.929" v="7" actId="20577"/>
        <pc:sldMkLst>
          <pc:docMk/>
          <pc:sldMk cId="4214045422" sldId="658"/>
        </pc:sldMkLst>
        <pc:spChg chg="mod">
          <ac:chgData name="Lisk, Brian D" userId="S::liskbd@state.gov::75023ea2-1308-4e0b-b141-d47d47c329f6" providerId="AD" clId="Web-{377B42AD-FCBD-787C-4BD9-D3D0C4CB0B7B}" dt="2022-08-28T21:25:14.929" v="7" actId="20577"/>
          <ac:spMkLst>
            <pc:docMk/>
            <pc:sldMk cId="4214045422" sldId="658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27:18.915" v="27" actId="20577"/>
        <pc:sldMkLst>
          <pc:docMk/>
          <pc:sldMk cId="3528642106" sldId="659"/>
        </pc:sldMkLst>
        <pc:spChg chg="mod">
          <ac:chgData name="Lisk, Brian D" userId="S::liskbd@state.gov::75023ea2-1308-4e0b-b141-d47d47c329f6" providerId="AD" clId="Web-{377B42AD-FCBD-787C-4BD9-D3D0C4CB0B7B}" dt="2022-08-28T21:27:18.915" v="27" actId="20577"/>
          <ac:spMkLst>
            <pc:docMk/>
            <pc:sldMk cId="3528642106" sldId="659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77B42AD-FCBD-787C-4BD9-D3D0C4CB0B7B}" dt="2022-08-28T21:30:49.620" v="66" actId="20577"/>
        <pc:sldMkLst>
          <pc:docMk/>
          <pc:sldMk cId="2800821883" sldId="662"/>
        </pc:sldMkLst>
        <pc:spChg chg="mod">
          <ac:chgData name="Lisk, Brian D" userId="S::liskbd@state.gov::75023ea2-1308-4e0b-b141-d47d47c329f6" providerId="AD" clId="Web-{377B42AD-FCBD-787C-4BD9-D3D0C4CB0B7B}" dt="2022-08-28T21:30:49.620" v="66" actId="20577"/>
          <ac:spMkLst>
            <pc:docMk/>
            <pc:sldMk cId="2800821883" sldId="662"/>
            <ac:spMk id="7" creationId="{00000000-0000-0000-0000-000000000000}"/>
          </ac:spMkLst>
        </pc:spChg>
      </pc:sldChg>
    </pc:docChg>
  </pc:docChgLst>
  <pc:docChgLst>
    <pc:chgData name="Robins, Karen L" userId="S::robinskl@state.gov::b2e568f0-fa0e-4409-bd51-61c0c2c97f6a" providerId="AD" clId="Web-{2FADA838-0BC2-3B04-8C15-1FCAF04A236A}"/>
    <pc:docChg chg="modSld">
      <pc:chgData name="Robins, Karen L" userId="S::robinskl@state.gov::b2e568f0-fa0e-4409-bd51-61c0c2c97f6a" providerId="AD" clId="Web-{2FADA838-0BC2-3B04-8C15-1FCAF04A236A}" dt="2022-09-10T00:03:02.536" v="2" actId="20577"/>
      <pc:docMkLst>
        <pc:docMk/>
      </pc:docMkLst>
      <pc:sldChg chg="modSp">
        <pc:chgData name="Robins, Karen L" userId="S::robinskl@state.gov::b2e568f0-fa0e-4409-bd51-61c0c2c97f6a" providerId="AD" clId="Web-{2FADA838-0BC2-3B04-8C15-1FCAF04A236A}" dt="2022-09-10T00:03:02.536" v="2" actId="20577"/>
        <pc:sldMkLst>
          <pc:docMk/>
          <pc:sldMk cId="2413125678" sldId="288"/>
        </pc:sldMkLst>
        <pc:spChg chg="mod">
          <ac:chgData name="Robins, Karen L" userId="S::robinskl@state.gov::b2e568f0-fa0e-4409-bd51-61c0c2c97f6a" providerId="AD" clId="Web-{2FADA838-0BC2-3B04-8C15-1FCAF04A236A}" dt="2022-09-10T00:02:57.895" v="1" actId="20577"/>
          <ac:spMkLst>
            <pc:docMk/>
            <pc:sldMk cId="2413125678" sldId="288"/>
            <ac:spMk id="7" creationId="{FC7895C5-C412-4577-847B-46794FA25835}"/>
          </ac:spMkLst>
        </pc:spChg>
        <pc:spChg chg="mod">
          <ac:chgData name="Robins, Karen L" userId="S::robinskl@state.gov::b2e568f0-fa0e-4409-bd51-61c0c2c97f6a" providerId="AD" clId="Web-{2FADA838-0BC2-3B04-8C15-1FCAF04A236A}" dt="2022-09-10T00:03:02.536" v="2" actId="20577"/>
          <ac:spMkLst>
            <pc:docMk/>
            <pc:sldMk cId="2413125678" sldId="288"/>
            <ac:spMk id="11" creationId="{00000000-0000-0000-0000-000000000000}"/>
          </ac:spMkLst>
        </pc:spChg>
      </pc:sldChg>
    </pc:docChg>
  </pc:docChgLst>
  <pc:docChgLst>
    <pc:chgData name="Robins, Karen L" userId="b2e568f0-fa0e-4409-bd51-61c0c2c97f6a" providerId="ADAL" clId="{E64F3B7F-888B-4C4C-B006-EA9F50636FA7}"/>
    <pc:docChg chg="custSel modMainMaster">
      <pc:chgData name="Robins, Karen L" userId="b2e568f0-fa0e-4409-bd51-61c0c2c97f6a" providerId="ADAL" clId="{E64F3B7F-888B-4C4C-B006-EA9F50636FA7}" dt="2022-09-10T00:04:25.453" v="1" actId="20577"/>
      <pc:docMkLst>
        <pc:docMk/>
      </pc:docMkLst>
      <pc:sldMasterChg chg="modSldLayout">
        <pc:chgData name="Robins, Karen L" userId="b2e568f0-fa0e-4409-bd51-61c0c2c97f6a" providerId="ADAL" clId="{E64F3B7F-888B-4C4C-B006-EA9F50636FA7}" dt="2022-09-10T00:04:25.453" v="1" actId="20577"/>
        <pc:sldMasterMkLst>
          <pc:docMk/>
          <pc:sldMasterMk cId="1223580500" sldId="2147484335"/>
        </pc:sldMasterMkLst>
        <pc:sldLayoutChg chg="modSp mod">
          <pc:chgData name="Robins, Karen L" userId="b2e568f0-fa0e-4409-bd51-61c0c2c97f6a" providerId="ADAL" clId="{E64F3B7F-888B-4C4C-B006-EA9F50636FA7}" dt="2022-09-10T00:04:25.453" v="1" actId="20577"/>
          <pc:sldLayoutMkLst>
            <pc:docMk/>
            <pc:sldMasterMk cId="1223580500" sldId="2147484335"/>
            <pc:sldLayoutMk cId="3822391261" sldId="2147484336"/>
          </pc:sldLayoutMkLst>
          <pc:spChg chg="mod">
            <ac:chgData name="Robins, Karen L" userId="b2e568f0-fa0e-4409-bd51-61c0c2c97f6a" providerId="ADAL" clId="{E64F3B7F-888B-4C4C-B006-EA9F50636FA7}" dt="2022-09-10T00:04:25.453" v="1" actId="20577"/>
            <ac:spMkLst>
              <pc:docMk/>
              <pc:sldMasterMk cId="1223580500" sldId="2147484335"/>
              <pc:sldLayoutMk cId="3822391261" sldId="2147484336"/>
              <ac:spMk id="6" creationId="{00000000-0000-0000-0000-000000000000}"/>
            </ac:spMkLst>
          </pc:spChg>
        </pc:sldLayoutChg>
      </pc:sldMasterChg>
    </pc:docChg>
  </pc:docChgLst>
  <pc:docChgLst>
    <pc:chgData name="Lisk, Brian D" userId="S::liskbd@state.gov::75023ea2-1308-4e0b-b141-d47d47c329f6" providerId="AD" clId="Web-{44E9A100-AC30-4095-CDF3-8C66F6ED0A56}"/>
    <pc:docChg chg="modSld">
      <pc:chgData name="Lisk, Brian D" userId="S::liskbd@state.gov::75023ea2-1308-4e0b-b141-d47d47c329f6" providerId="AD" clId="Web-{44E9A100-AC30-4095-CDF3-8C66F6ED0A56}" dt="2022-08-03T05:08:04.089" v="61" actId="20577"/>
      <pc:docMkLst>
        <pc:docMk/>
      </pc:docMkLst>
      <pc:sldChg chg="modSp">
        <pc:chgData name="Lisk, Brian D" userId="S::liskbd@state.gov::75023ea2-1308-4e0b-b141-d47d47c329f6" providerId="AD" clId="Web-{44E9A100-AC30-4095-CDF3-8C66F6ED0A56}" dt="2022-08-03T04:07:17.375" v="5" actId="20577"/>
        <pc:sldMkLst>
          <pc:docMk/>
          <pc:sldMk cId="227686582" sldId="619"/>
        </pc:sldMkLst>
        <pc:spChg chg="mod">
          <ac:chgData name="Lisk, Brian D" userId="S::liskbd@state.gov::75023ea2-1308-4e0b-b141-d47d47c329f6" providerId="AD" clId="Web-{44E9A100-AC30-4095-CDF3-8C66F6ED0A56}" dt="2022-08-03T04:07:17.375" v="5" actId="20577"/>
          <ac:spMkLst>
            <pc:docMk/>
            <pc:sldMk cId="227686582" sldId="619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4E9A100-AC30-4095-CDF3-8C66F6ED0A56}" dt="2022-08-03T04:51:40.692" v="34" actId="20577"/>
        <pc:sldMkLst>
          <pc:docMk/>
          <pc:sldMk cId="3468618098" sldId="621"/>
        </pc:sldMkLst>
        <pc:spChg chg="mod">
          <ac:chgData name="Lisk, Brian D" userId="S::liskbd@state.gov::75023ea2-1308-4e0b-b141-d47d47c329f6" providerId="AD" clId="Web-{44E9A100-AC30-4095-CDF3-8C66F6ED0A56}" dt="2022-08-03T04:51:40.692" v="34" actId="20577"/>
          <ac:spMkLst>
            <pc:docMk/>
            <pc:sldMk cId="3468618098" sldId="621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4E9A100-AC30-4095-CDF3-8C66F6ED0A56}" dt="2022-08-03T04:52:24.567" v="41" actId="20577"/>
        <pc:sldMkLst>
          <pc:docMk/>
          <pc:sldMk cId="2305437328" sldId="622"/>
        </pc:sldMkLst>
        <pc:spChg chg="mod">
          <ac:chgData name="Lisk, Brian D" userId="S::liskbd@state.gov::75023ea2-1308-4e0b-b141-d47d47c329f6" providerId="AD" clId="Web-{44E9A100-AC30-4095-CDF3-8C66F6ED0A56}" dt="2022-08-03T04:52:24.567" v="41" actId="20577"/>
          <ac:spMkLst>
            <pc:docMk/>
            <pc:sldMk cId="2305437328" sldId="622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4E9A100-AC30-4095-CDF3-8C66F6ED0A56}" dt="2022-08-03T05:02:20.946" v="45" actId="20577"/>
        <pc:sldMkLst>
          <pc:docMk/>
          <pc:sldMk cId="638993849" sldId="624"/>
        </pc:sldMkLst>
        <pc:spChg chg="mod">
          <ac:chgData name="Lisk, Brian D" userId="S::liskbd@state.gov::75023ea2-1308-4e0b-b141-d47d47c329f6" providerId="AD" clId="Web-{44E9A100-AC30-4095-CDF3-8C66F6ED0A56}" dt="2022-08-03T05:02:20.946" v="45" actId="20577"/>
          <ac:spMkLst>
            <pc:docMk/>
            <pc:sldMk cId="638993849" sldId="624"/>
            <ac:spMk id="1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4E9A100-AC30-4095-CDF3-8C66F6ED0A56}" dt="2022-08-03T05:04:48.900" v="51" actId="20577"/>
        <pc:sldMkLst>
          <pc:docMk/>
          <pc:sldMk cId="2022761806" sldId="625"/>
        </pc:sldMkLst>
        <pc:spChg chg="mod">
          <ac:chgData name="Lisk, Brian D" userId="S::liskbd@state.gov::75023ea2-1308-4e0b-b141-d47d47c329f6" providerId="AD" clId="Web-{44E9A100-AC30-4095-CDF3-8C66F6ED0A56}" dt="2022-08-03T05:04:48.900" v="51" actId="20577"/>
          <ac:spMkLst>
            <pc:docMk/>
            <pc:sldMk cId="2022761806" sldId="625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4E9A100-AC30-4095-CDF3-8C66F6ED0A56}" dt="2022-08-03T05:08:04.089" v="61" actId="20577"/>
        <pc:sldMkLst>
          <pc:docMk/>
          <pc:sldMk cId="2740018748" sldId="627"/>
        </pc:sldMkLst>
        <pc:spChg chg="mod">
          <ac:chgData name="Lisk, Brian D" userId="S::liskbd@state.gov::75023ea2-1308-4e0b-b141-d47d47c329f6" providerId="AD" clId="Web-{44E9A100-AC30-4095-CDF3-8C66F6ED0A56}" dt="2022-08-03T05:08:04.089" v="61" actId="20577"/>
          <ac:spMkLst>
            <pc:docMk/>
            <pc:sldMk cId="2740018748" sldId="627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4E9A100-AC30-4095-CDF3-8C66F6ED0A56}" dt="2022-08-03T04:10:25.180" v="32" actId="20577"/>
        <pc:sldMkLst>
          <pc:docMk/>
          <pc:sldMk cId="2800821883" sldId="662"/>
        </pc:sldMkLst>
        <pc:spChg chg="mod">
          <ac:chgData name="Lisk, Brian D" userId="S::liskbd@state.gov::75023ea2-1308-4e0b-b141-d47d47c329f6" providerId="AD" clId="Web-{44E9A100-AC30-4095-CDF3-8C66F6ED0A56}" dt="2022-08-03T04:10:25.180" v="32" actId="20577"/>
          <ac:spMkLst>
            <pc:docMk/>
            <pc:sldMk cId="2800821883" sldId="662"/>
            <ac:spMk id="7" creationId="{00000000-0000-0000-0000-000000000000}"/>
          </ac:spMkLst>
        </pc:spChg>
      </pc:sldChg>
    </pc:docChg>
  </pc:docChgLst>
  <pc:docChgLst>
    <pc:chgData name="Dean, Corey B" userId="d06704e4-f7c2-48db-b9e0-bc95bf72a43c" providerId="ADAL" clId="{EDF703F8-C4E8-4872-8977-0085F3803FA8}"/>
    <pc:docChg chg="modSld modMainMaster">
      <pc:chgData name="Dean, Corey B" userId="d06704e4-f7c2-48db-b9e0-bc95bf72a43c" providerId="ADAL" clId="{EDF703F8-C4E8-4872-8977-0085F3803FA8}" dt="2022-11-01T19:22:49.707" v="6"/>
      <pc:docMkLst>
        <pc:docMk/>
      </pc:docMkLst>
      <pc:sldChg chg="addSp delSp modSp">
        <pc:chgData name="Dean, Corey B" userId="d06704e4-f7c2-48db-b9e0-bc95bf72a43c" providerId="ADAL" clId="{EDF703F8-C4E8-4872-8977-0085F3803FA8}" dt="2022-11-01T19:21:45.206" v="0"/>
        <pc:sldMkLst>
          <pc:docMk/>
          <pc:sldMk cId="2413125678" sldId="288"/>
        </pc:sldMkLst>
        <pc:spChg chg="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2" creationId="{00000000-0000-0000-0000-000000000000}"/>
          </ac:spMkLst>
        </pc:spChg>
        <pc:spChg chg="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3" creationId="{66490246-BD15-4722-8A31-9061CEB3A458}"/>
          </ac:spMkLst>
        </pc:spChg>
        <pc:spChg chg="add del 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4" creationId="{65737BA8-FBE9-5639-4843-D9C21129ABE6}"/>
          </ac:spMkLst>
        </pc:spChg>
        <pc:spChg chg="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5" creationId="{00000000-0000-0000-0000-000000000000}"/>
          </ac:spMkLst>
        </pc:spChg>
        <pc:spChg chg="add del 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6" creationId="{112A5C3C-D923-CA95-C671-4B0D64788A64}"/>
          </ac:spMkLst>
        </pc:spChg>
        <pc:spChg chg="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7" creationId="{FC7895C5-C412-4577-847B-46794FA25835}"/>
          </ac:spMkLst>
        </pc:spChg>
        <pc:spChg chg="add del 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8" creationId="{ADCF54AC-02FA-B644-E1D1-874C7D7EA652}"/>
          </ac:spMkLst>
        </pc:spChg>
        <pc:spChg chg="add del 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9" creationId="{E65C22AD-6CCB-AAE0-4DEE-76E7B73748ED}"/>
          </ac:spMkLst>
        </pc:spChg>
        <pc:spChg chg="add del 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10" creationId="{E9481FEB-BB96-1B82-F6D1-34B3C2E05DCB}"/>
          </ac:spMkLst>
        </pc:spChg>
        <pc:spChg chg="mod">
          <ac:chgData name="Dean, Corey B" userId="d06704e4-f7c2-48db-b9e0-bc95bf72a43c" providerId="ADAL" clId="{EDF703F8-C4E8-4872-8977-0085F3803FA8}" dt="2022-11-01T19:21:45.206" v="0"/>
          <ac:spMkLst>
            <pc:docMk/>
            <pc:sldMk cId="2413125678" sldId="288"/>
            <ac:spMk id="11" creationId="{00000000-0000-0000-0000-000000000000}"/>
          </ac:spMkLst>
        </pc:spChg>
      </pc:sldChg>
      <pc:sldMasterChg chg="modSldLayout">
        <pc:chgData name="Dean, Corey B" userId="d06704e4-f7c2-48db-b9e0-bc95bf72a43c" providerId="ADAL" clId="{EDF703F8-C4E8-4872-8977-0085F3803FA8}" dt="2022-11-01T19:22:49.707" v="6"/>
        <pc:sldMasterMkLst>
          <pc:docMk/>
          <pc:sldMasterMk cId="1223580500" sldId="2147484335"/>
        </pc:sldMasterMkLst>
        <pc:sldLayoutChg chg="modSp setBg">
          <pc:chgData name="Dean, Corey B" userId="d06704e4-f7c2-48db-b9e0-bc95bf72a43c" providerId="ADAL" clId="{EDF703F8-C4E8-4872-8977-0085F3803FA8}" dt="2022-11-01T19:22:28.095" v="4" actId="207"/>
          <pc:sldLayoutMkLst>
            <pc:docMk/>
            <pc:sldMasterMk cId="1223580500" sldId="2147484335"/>
            <pc:sldLayoutMk cId="3822391261" sldId="2147484336"/>
          </pc:sldLayoutMkLst>
          <pc:spChg chg="mod">
            <ac:chgData name="Dean, Corey B" userId="d06704e4-f7c2-48db-b9e0-bc95bf72a43c" providerId="ADAL" clId="{EDF703F8-C4E8-4872-8977-0085F3803FA8}" dt="2022-11-01T19:22:28.095" v="4" actId="207"/>
            <ac:spMkLst>
              <pc:docMk/>
              <pc:sldMasterMk cId="1223580500" sldId="2147484335"/>
              <pc:sldLayoutMk cId="3822391261" sldId="2147484336"/>
              <ac:spMk id="5" creationId="{00000000-0000-0000-0000-000000000000}"/>
            </ac:spMkLst>
          </pc:spChg>
          <pc:spChg chg="mod">
            <ac:chgData name="Dean, Corey B" userId="d06704e4-f7c2-48db-b9e0-bc95bf72a43c" providerId="ADAL" clId="{EDF703F8-C4E8-4872-8977-0085F3803FA8}" dt="2022-11-01T19:22:28.095" v="4" actId="207"/>
            <ac:spMkLst>
              <pc:docMk/>
              <pc:sldMasterMk cId="1223580500" sldId="2147484335"/>
              <pc:sldLayoutMk cId="3822391261" sldId="2147484336"/>
              <ac:spMk id="6" creationId="{00000000-0000-0000-0000-000000000000}"/>
            </ac:spMkLst>
          </pc:spChg>
          <pc:spChg chg="mod">
            <ac:chgData name="Dean, Corey B" userId="d06704e4-f7c2-48db-b9e0-bc95bf72a43c" providerId="ADAL" clId="{EDF703F8-C4E8-4872-8977-0085F3803FA8}" dt="2022-11-01T19:22:28.095" v="4" actId="207"/>
            <ac:spMkLst>
              <pc:docMk/>
              <pc:sldMasterMk cId="1223580500" sldId="2147484335"/>
              <pc:sldLayoutMk cId="3822391261" sldId="2147484336"/>
              <ac:spMk id="7" creationId="{00000000-0000-0000-0000-000000000000}"/>
            </ac:spMkLst>
          </pc:spChg>
          <pc:spChg chg="mod">
            <ac:chgData name="Dean, Corey B" userId="d06704e4-f7c2-48db-b9e0-bc95bf72a43c" providerId="ADAL" clId="{EDF703F8-C4E8-4872-8977-0085F3803FA8}" dt="2022-11-01T19:22:28.095" v="4" actId="207"/>
            <ac:spMkLst>
              <pc:docMk/>
              <pc:sldMasterMk cId="1223580500" sldId="2147484335"/>
              <pc:sldLayoutMk cId="3822391261" sldId="2147484336"/>
              <ac:spMk id="12" creationId="{00000000-0000-0000-0000-000000000000}"/>
            </ac:spMkLst>
          </pc:spChg>
        </pc:sldLayoutChg>
        <pc:sldLayoutChg chg="setBg">
          <pc:chgData name="Dean, Corey B" userId="d06704e4-f7c2-48db-b9e0-bc95bf72a43c" providerId="ADAL" clId="{EDF703F8-C4E8-4872-8977-0085F3803FA8}" dt="2022-11-01T19:22:49.707" v="6"/>
          <pc:sldLayoutMkLst>
            <pc:docMk/>
            <pc:sldMasterMk cId="1223580500" sldId="2147484335"/>
            <pc:sldLayoutMk cId="3404159383" sldId="2147484338"/>
          </pc:sldLayoutMkLst>
        </pc:sldLayoutChg>
        <pc:sldLayoutChg chg="setBg">
          <pc:chgData name="Dean, Corey B" userId="d06704e4-f7c2-48db-b9e0-bc95bf72a43c" providerId="ADAL" clId="{EDF703F8-C4E8-4872-8977-0085F3803FA8}" dt="2022-11-01T19:22:49.707" v="6"/>
          <pc:sldLayoutMkLst>
            <pc:docMk/>
            <pc:sldMasterMk cId="1223580500" sldId="2147484335"/>
            <pc:sldLayoutMk cId="366092944" sldId="2147484341"/>
          </pc:sldLayoutMkLst>
        </pc:sldLayoutChg>
      </pc:sldMasterChg>
      <pc:sldMasterChg chg="modSldLayout">
        <pc:chgData name="Dean, Corey B" userId="d06704e4-f7c2-48db-b9e0-bc95bf72a43c" providerId="ADAL" clId="{EDF703F8-C4E8-4872-8977-0085F3803FA8}" dt="2022-11-01T19:22:49.707" v="6"/>
        <pc:sldMasterMkLst>
          <pc:docMk/>
          <pc:sldMasterMk cId="2277832414" sldId="2147484346"/>
        </pc:sldMasterMkLst>
        <pc:sldLayoutChg chg="setBg">
          <pc:chgData name="Dean, Corey B" userId="d06704e4-f7c2-48db-b9e0-bc95bf72a43c" providerId="ADAL" clId="{EDF703F8-C4E8-4872-8977-0085F3803FA8}" dt="2022-11-01T19:22:49.707" v="6"/>
          <pc:sldLayoutMkLst>
            <pc:docMk/>
            <pc:sldMasterMk cId="2277832414" sldId="2147484346"/>
            <pc:sldLayoutMk cId="4019539236" sldId="2147484348"/>
          </pc:sldLayoutMkLst>
        </pc:sldLayoutChg>
        <pc:sldLayoutChg chg="setBg">
          <pc:chgData name="Dean, Corey B" userId="d06704e4-f7c2-48db-b9e0-bc95bf72a43c" providerId="ADAL" clId="{EDF703F8-C4E8-4872-8977-0085F3803FA8}" dt="2022-11-01T19:22:49.707" v="6"/>
          <pc:sldLayoutMkLst>
            <pc:docMk/>
            <pc:sldMasterMk cId="2277832414" sldId="2147484346"/>
            <pc:sldLayoutMk cId="518981466" sldId="2147484351"/>
          </pc:sldLayoutMkLst>
        </pc:sldLayoutChg>
      </pc:sldMasterChg>
      <pc:sldMasterChg chg="modSldLayout">
        <pc:chgData name="Dean, Corey B" userId="d06704e4-f7c2-48db-b9e0-bc95bf72a43c" providerId="ADAL" clId="{EDF703F8-C4E8-4872-8977-0085F3803FA8}" dt="2022-11-01T19:22:49.707" v="6"/>
        <pc:sldMasterMkLst>
          <pc:docMk/>
          <pc:sldMasterMk cId="2450274166" sldId="2147484357"/>
        </pc:sldMasterMkLst>
        <pc:sldLayoutChg chg="setBg">
          <pc:chgData name="Dean, Corey B" userId="d06704e4-f7c2-48db-b9e0-bc95bf72a43c" providerId="ADAL" clId="{EDF703F8-C4E8-4872-8977-0085F3803FA8}" dt="2022-11-01T19:22:49.707" v="6"/>
          <pc:sldLayoutMkLst>
            <pc:docMk/>
            <pc:sldMasterMk cId="2450274166" sldId="2147484357"/>
            <pc:sldLayoutMk cId="1722736811" sldId="2147484359"/>
          </pc:sldLayoutMkLst>
        </pc:sldLayoutChg>
        <pc:sldLayoutChg chg="setBg">
          <pc:chgData name="Dean, Corey B" userId="d06704e4-f7c2-48db-b9e0-bc95bf72a43c" providerId="ADAL" clId="{EDF703F8-C4E8-4872-8977-0085F3803FA8}" dt="2022-11-01T19:22:49.707" v="6"/>
          <pc:sldLayoutMkLst>
            <pc:docMk/>
            <pc:sldMasterMk cId="2450274166" sldId="2147484357"/>
            <pc:sldLayoutMk cId="3393263932" sldId="2147484362"/>
          </pc:sldLayoutMkLst>
        </pc:sldLayoutChg>
      </pc:sldMasterChg>
    </pc:docChg>
  </pc:docChgLst>
  <pc:docChgLst>
    <pc:chgData name="Lisk, Brian D" userId="S::liskbd@state.gov::75023ea2-1308-4e0b-b141-d47d47c329f6" providerId="AD" clId="Web-{C073F340-6BEC-731E-EDE0-E80B895A5DBD}"/>
    <pc:docChg chg="modSld">
      <pc:chgData name="Lisk, Brian D" userId="S::liskbd@state.gov::75023ea2-1308-4e0b-b141-d47d47c329f6" providerId="AD" clId="Web-{C073F340-6BEC-731E-EDE0-E80B895A5DBD}" dt="2022-08-04T04:40:27.782" v="1" actId="20577"/>
      <pc:docMkLst>
        <pc:docMk/>
      </pc:docMkLst>
      <pc:sldChg chg="modSp">
        <pc:chgData name="Lisk, Brian D" userId="S::liskbd@state.gov::75023ea2-1308-4e0b-b141-d47d47c329f6" providerId="AD" clId="Web-{C073F340-6BEC-731E-EDE0-E80B895A5DBD}" dt="2022-08-04T04:40:27.782" v="1" actId="20577"/>
        <pc:sldMkLst>
          <pc:docMk/>
          <pc:sldMk cId="494640623" sldId="655"/>
        </pc:sldMkLst>
        <pc:spChg chg="mod">
          <ac:chgData name="Lisk, Brian D" userId="S::liskbd@state.gov::75023ea2-1308-4e0b-b141-d47d47c329f6" providerId="AD" clId="Web-{C073F340-6BEC-731E-EDE0-E80B895A5DBD}" dt="2022-08-04T04:40:27.782" v="1" actId="20577"/>
          <ac:spMkLst>
            <pc:docMk/>
            <pc:sldMk cId="494640623" sldId="655"/>
            <ac:spMk id="12" creationId="{00000000-0000-0000-0000-000000000000}"/>
          </ac:spMkLst>
        </pc:spChg>
      </pc:sldChg>
    </pc:docChg>
  </pc:docChgLst>
  <pc:docChgLst>
    <pc:chgData name="Dean, Corey B" userId="d06704e4-f7c2-48db-b9e0-bc95bf72a43c" providerId="ADAL" clId="{08804277-565B-4DA2-B98F-34ADE8958A07}"/>
    <pc:docChg chg="undo custSel modSld">
      <pc:chgData name="Dean, Corey B" userId="d06704e4-f7c2-48db-b9e0-bc95bf72a43c" providerId="ADAL" clId="{08804277-565B-4DA2-B98F-34ADE8958A07}" dt="2022-10-14T15:58:47.342" v="131" actId="20577"/>
      <pc:docMkLst>
        <pc:docMk/>
      </pc:docMkLst>
      <pc:sldChg chg="modSp mod">
        <pc:chgData name="Dean, Corey B" userId="d06704e4-f7c2-48db-b9e0-bc95bf72a43c" providerId="ADAL" clId="{08804277-565B-4DA2-B98F-34ADE8958A07}" dt="2022-10-14T15:23:40.202" v="94" actId="34135"/>
        <pc:sldMkLst>
          <pc:docMk/>
          <pc:sldMk cId="3686448145" sldId="614"/>
        </pc:sldMkLst>
        <pc:spChg chg="mod">
          <ac:chgData name="Dean, Corey B" userId="d06704e4-f7c2-48db-b9e0-bc95bf72a43c" providerId="ADAL" clId="{08804277-565B-4DA2-B98F-34ADE8958A07}" dt="2022-10-14T15:23:40.202" v="94" actId="34135"/>
          <ac:spMkLst>
            <pc:docMk/>
            <pc:sldMk cId="3686448145" sldId="614"/>
            <ac:spMk id="27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23:40.202" v="94" actId="34135"/>
          <ac:picMkLst>
            <pc:docMk/>
            <pc:sldMk cId="3686448145" sldId="614"/>
            <ac:picMk id="18" creationId="{00000000-0000-0000-0000-000000000000}"/>
          </ac:picMkLst>
        </pc:picChg>
      </pc:sldChg>
      <pc:sldChg chg="modSp">
        <pc:chgData name="Dean, Corey B" userId="d06704e4-f7c2-48db-b9e0-bc95bf72a43c" providerId="ADAL" clId="{08804277-565B-4DA2-B98F-34ADE8958A07}" dt="2022-10-14T15:58:47.342" v="131" actId="20577"/>
        <pc:sldMkLst>
          <pc:docMk/>
          <pc:sldMk cId="2346163395" sldId="616"/>
        </pc:sldMkLst>
        <pc:spChg chg="mod">
          <ac:chgData name="Dean, Corey B" userId="d06704e4-f7c2-48db-b9e0-bc95bf72a43c" providerId="ADAL" clId="{08804277-565B-4DA2-B98F-34ADE8958A07}" dt="2022-10-14T15:58:47.342" v="131" actId="20577"/>
          <ac:spMkLst>
            <pc:docMk/>
            <pc:sldMk cId="2346163395" sldId="616"/>
            <ac:spMk id="6" creationId="{00000000-0000-0000-0000-000000000000}"/>
          </ac:spMkLst>
        </pc:spChg>
      </pc:sldChg>
      <pc:sldChg chg="modSp mod">
        <pc:chgData name="Dean, Corey B" userId="d06704e4-f7c2-48db-b9e0-bc95bf72a43c" providerId="ADAL" clId="{08804277-565B-4DA2-B98F-34ADE8958A07}" dt="2022-10-14T14:22:58.053" v="5" actId="242"/>
        <pc:sldMkLst>
          <pc:docMk/>
          <pc:sldMk cId="1543115707" sldId="617"/>
        </pc:sldMkLst>
        <pc:graphicFrameChg chg="modGraphic">
          <ac:chgData name="Dean, Corey B" userId="d06704e4-f7c2-48db-b9e0-bc95bf72a43c" providerId="ADAL" clId="{08804277-565B-4DA2-B98F-34ADE8958A07}" dt="2022-10-14T14:22:58.053" v="5" actId="242"/>
          <ac:graphicFrameMkLst>
            <pc:docMk/>
            <pc:sldMk cId="1543115707" sldId="617"/>
            <ac:graphicFrameMk id="7" creationId="{00000000-0000-0000-0000-000000000000}"/>
          </ac:graphicFrameMkLst>
        </pc:graphicFrameChg>
      </pc:sldChg>
      <pc:sldChg chg="modSp mod">
        <pc:chgData name="Dean, Corey B" userId="d06704e4-f7c2-48db-b9e0-bc95bf72a43c" providerId="ADAL" clId="{08804277-565B-4DA2-B98F-34ADE8958A07}" dt="2022-10-14T14:23:52.386" v="10" actId="20577"/>
        <pc:sldMkLst>
          <pc:docMk/>
          <pc:sldMk cId="1361274947" sldId="618"/>
        </pc:sldMkLst>
        <pc:spChg chg="mod">
          <ac:chgData name="Dean, Corey B" userId="d06704e4-f7c2-48db-b9e0-bc95bf72a43c" providerId="ADAL" clId="{08804277-565B-4DA2-B98F-34ADE8958A07}" dt="2022-10-14T14:23:33.484" v="8" actId="6549"/>
          <ac:spMkLst>
            <pc:docMk/>
            <pc:sldMk cId="1361274947" sldId="618"/>
            <ac:spMk id="2" creationId="{00000000-0000-0000-0000-000000000000}"/>
          </ac:spMkLst>
        </pc:spChg>
        <pc:spChg chg="mod">
          <ac:chgData name="Dean, Corey B" userId="d06704e4-f7c2-48db-b9e0-bc95bf72a43c" providerId="ADAL" clId="{08804277-565B-4DA2-B98F-34ADE8958A07}" dt="2022-10-14T14:23:52.386" v="10" actId="20577"/>
          <ac:spMkLst>
            <pc:docMk/>
            <pc:sldMk cId="1361274947" sldId="618"/>
            <ac:spMk id="6" creationId="{00000000-0000-0000-0000-000000000000}"/>
          </ac:spMkLst>
        </pc:spChg>
      </pc:sldChg>
      <pc:sldChg chg="addSp delSp modSp mod modClrScheme chgLayout">
        <pc:chgData name="Dean, Corey B" userId="d06704e4-f7c2-48db-b9e0-bc95bf72a43c" providerId="ADAL" clId="{08804277-565B-4DA2-B98F-34ADE8958A07}" dt="2022-10-14T14:49:08.743" v="46" actId="34135"/>
        <pc:sldMkLst>
          <pc:docMk/>
          <pc:sldMk cId="227686582" sldId="619"/>
        </pc:sldMkLst>
        <pc:spChg chg="mod ord">
          <ac:chgData name="Dean, Corey B" userId="d06704e4-f7c2-48db-b9e0-bc95bf72a43c" providerId="ADAL" clId="{08804277-565B-4DA2-B98F-34ADE8958A07}" dt="2022-10-14T14:26:00.085" v="33" actId="27636"/>
          <ac:spMkLst>
            <pc:docMk/>
            <pc:sldMk cId="227686582" sldId="619"/>
            <ac:spMk id="2" creationId="{00000000-0000-0000-0000-000000000000}"/>
          </ac:spMkLst>
        </pc:spChg>
        <pc:spChg chg="add del mod or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3" creationId="{82BF6203-96F4-530C-A849-079D8851A5BB}"/>
          </ac:spMkLst>
        </pc:spChg>
        <pc:spChg chg="add del mod or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4" creationId="{0814A1F2-543F-F121-118E-3A1E5A0EE3DE}"/>
          </ac:spMkLst>
        </pc:spChg>
        <pc:spChg chg="mod or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5" creationId="{00000000-0000-0000-0000-000000000000}"/>
          </ac:spMkLst>
        </pc:spChg>
        <pc:spChg chg="mod or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6" creationId="{452A098E-93B1-4369-9AA0-B9B997FA11F4}"/>
          </ac:spMkLst>
        </pc:spChg>
        <pc:spChg chg="mod or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7" creationId="{F142BC24-BD9F-4F42-8615-34D65CADE7CC}"/>
          </ac:spMkLst>
        </pc:spChg>
        <pc:spChg chg="mod ord">
          <ac:chgData name="Dean, Corey B" userId="d06704e4-f7c2-48db-b9e0-bc95bf72a43c" providerId="ADAL" clId="{08804277-565B-4DA2-B98F-34ADE8958A07}" dt="2022-10-14T14:46:18.556" v="43" actId="6549"/>
          <ac:spMkLst>
            <pc:docMk/>
            <pc:sldMk cId="227686582" sldId="619"/>
            <ac:spMk id="8" creationId="{00000000-0000-0000-0000-000000000000}"/>
          </ac:spMkLst>
        </pc:spChg>
        <pc:spChg chg="add del mod or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9" creationId="{B9B30742-1540-3FCE-5DE2-F68DFE700639}"/>
          </ac:spMkLst>
        </pc:spChg>
        <pc:spChg chg="mod">
          <ac:chgData name="Dean, Corey B" userId="d06704e4-f7c2-48db-b9e0-bc95bf72a43c" providerId="ADAL" clId="{08804277-565B-4DA2-B98F-34ADE8958A07}" dt="2022-10-14T14:49:08.743" v="46" actId="34135"/>
          <ac:spMkLst>
            <pc:docMk/>
            <pc:sldMk cId="227686582" sldId="619"/>
            <ac:spMk id="11" creationId="{00000000-0000-0000-0000-000000000000}"/>
          </ac:spMkLst>
        </pc:spChg>
        <pc:spChg chg="add del mo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14" creationId="{CE49B027-9EFC-70ED-1725-4401F89A072E}"/>
          </ac:spMkLst>
        </pc:spChg>
        <pc:spChg chg="add del mo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15" creationId="{0C7FB8BD-49C6-E067-7692-67963571AD07}"/>
          </ac:spMkLst>
        </pc:spChg>
        <pc:spChg chg="add del mo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16" creationId="{564A4438-B2F5-2935-12DC-7ACF480D8693}"/>
          </ac:spMkLst>
        </pc:spChg>
        <pc:spChg chg="add del mo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17" creationId="{FDDE6497-6642-2D25-48A1-519C745897B3}"/>
          </ac:spMkLst>
        </pc:spChg>
        <pc:spChg chg="add del mo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18" creationId="{FC9D139C-A4BE-7D8B-0A76-DFD31E299CB7}"/>
          </ac:spMkLst>
        </pc:spChg>
        <pc:spChg chg="add del mod">
          <ac:chgData name="Dean, Corey B" userId="d06704e4-f7c2-48db-b9e0-bc95bf72a43c" providerId="ADAL" clId="{08804277-565B-4DA2-B98F-34ADE8958A07}" dt="2022-10-14T14:25:11.607" v="14"/>
          <ac:spMkLst>
            <pc:docMk/>
            <pc:sldMk cId="227686582" sldId="619"/>
            <ac:spMk id="19" creationId="{B3A87D5B-CB4F-87FB-DB78-0329EB01DF66}"/>
          </ac:spMkLst>
        </pc:spChg>
        <pc:spChg chg="add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0" creationId="{39BC81BC-DDB1-9565-0F8C-6F74E2D3D0B9}"/>
          </ac:spMkLst>
        </pc:spChg>
        <pc:spChg chg="add del mod">
          <ac:chgData name="Dean, Corey B" userId="d06704e4-f7c2-48db-b9e0-bc95bf72a43c" providerId="ADAL" clId="{08804277-565B-4DA2-B98F-34ADE8958A07}" dt="2022-10-14T14:25:38.452" v="19"/>
          <ac:spMkLst>
            <pc:docMk/>
            <pc:sldMk cId="227686582" sldId="619"/>
            <ac:spMk id="21" creationId="{4C38ECAA-01C4-21CF-EDC4-38FEA8C4C18E}"/>
          </ac:spMkLst>
        </pc:spChg>
        <pc:spChg chg="add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2" creationId="{970D3761-1C45-D87C-D13E-A8F16D3FF3B4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4" creationId="{C498CBE9-4882-E99B-06F4-C4CC0461AF01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5" creationId="{763DD42A-45D9-33F4-335F-DAD0B4609141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6" creationId="{8DBF42BC-E764-AA13-A72C-36A7EE142C7A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7" creationId="{603DF030-D9E4-1583-324F-FA9E182C1A8E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8" creationId="{6B3545B4-5041-5299-E66D-8343692B7023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29" creationId="{AF755A5E-88C3-366A-4EDB-EB781C7870B7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30" creationId="{1ECCF2A4-DCAD-0142-753F-084ABBEED287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31" creationId="{0054F5EC-CD32-F358-7EA6-33BC9E9EF1D2}"/>
          </ac:spMkLst>
        </pc:spChg>
        <pc:spChg chg="add del mod">
          <ac:chgData name="Dean, Corey B" userId="d06704e4-f7c2-48db-b9e0-bc95bf72a43c" providerId="ADAL" clId="{08804277-565B-4DA2-B98F-34ADE8958A07}" dt="2022-10-14T14:25:59.800" v="32"/>
          <ac:spMkLst>
            <pc:docMk/>
            <pc:sldMk cId="227686582" sldId="619"/>
            <ac:spMk id="32" creationId="{4FBB4A03-20E8-389B-092D-31845244F909}"/>
          </ac:spMkLst>
        </pc:spChg>
        <pc:picChg chg="mod ord">
          <ac:chgData name="Dean, Corey B" userId="d06704e4-f7c2-48db-b9e0-bc95bf72a43c" providerId="ADAL" clId="{08804277-565B-4DA2-B98F-34ADE8958A07}" dt="2022-10-14T14:49:08.743" v="46" actId="34135"/>
          <ac:picMkLst>
            <pc:docMk/>
            <pc:sldMk cId="227686582" sldId="619"/>
            <ac:picMk id="13" creationId="{00000000-0000-0000-0000-000000000000}"/>
          </ac:picMkLst>
        </pc:picChg>
        <pc:picChg chg="add mod">
          <ac:chgData name="Dean, Corey B" userId="d06704e4-f7c2-48db-b9e0-bc95bf72a43c" providerId="ADAL" clId="{08804277-565B-4DA2-B98F-34ADE8958A07}" dt="2022-10-14T14:25:59.800" v="32"/>
          <ac:picMkLst>
            <pc:docMk/>
            <pc:sldMk cId="227686582" sldId="619"/>
            <ac:picMk id="23" creationId="{E06DF225-D95D-CD33-1346-B6261A9C688A}"/>
          </ac:picMkLst>
        </pc:picChg>
      </pc:sldChg>
      <pc:sldChg chg="modSp">
        <pc:chgData name="Dean, Corey B" userId="d06704e4-f7c2-48db-b9e0-bc95bf72a43c" providerId="ADAL" clId="{08804277-565B-4DA2-B98F-34ADE8958A07}" dt="2022-10-14T15:58:31.098" v="123" actId="20577"/>
        <pc:sldMkLst>
          <pc:docMk/>
          <pc:sldMk cId="3468618098" sldId="621"/>
        </pc:sldMkLst>
        <pc:spChg chg="mod">
          <ac:chgData name="Dean, Corey B" userId="d06704e4-f7c2-48db-b9e0-bc95bf72a43c" providerId="ADAL" clId="{08804277-565B-4DA2-B98F-34ADE8958A07}" dt="2022-10-14T15:58:31.098" v="123" actId="20577"/>
          <ac:spMkLst>
            <pc:docMk/>
            <pc:sldMk cId="3468618098" sldId="621"/>
            <ac:spMk id="6" creationId="{00000000-0000-0000-0000-000000000000}"/>
          </ac:spMkLst>
        </pc:spChg>
      </pc:sldChg>
      <pc:sldChg chg="modSp mod">
        <pc:chgData name="Dean, Corey B" userId="d06704e4-f7c2-48db-b9e0-bc95bf72a43c" providerId="ADAL" clId="{08804277-565B-4DA2-B98F-34ADE8958A07}" dt="2022-10-14T15:58:27.520" v="121" actId="20577"/>
        <pc:sldMkLst>
          <pc:docMk/>
          <pc:sldMk cId="2305437328" sldId="622"/>
        </pc:sldMkLst>
        <pc:spChg chg="mod">
          <ac:chgData name="Dean, Corey B" userId="d06704e4-f7c2-48db-b9e0-bc95bf72a43c" providerId="ADAL" clId="{08804277-565B-4DA2-B98F-34ADE8958A07}" dt="2022-10-14T15:58:27.520" v="121" actId="20577"/>
          <ac:spMkLst>
            <pc:docMk/>
            <pc:sldMk cId="2305437328" sldId="622"/>
            <ac:spMk id="10" creationId="{00000000-0000-0000-0000-000000000000}"/>
          </ac:spMkLst>
        </pc:spChg>
        <pc:spChg chg="mod">
          <ac:chgData name="Dean, Corey B" userId="d06704e4-f7c2-48db-b9e0-bc95bf72a43c" providerId="ADAL" clId="{08804277-565B-4DA2-B98F-34ADE8958A07}" dt="2022-10-14T15:23:57.918" v="95" actId="34135"/>
          <ac:spMkLst>
            <pc:docMk/>
            <pc:sldMk cId="2305437328" sldId="622"/>
            <ac:spMk id="11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23:57.918" v="95" actId="34135"/>
          <ac:picMkLst>
            <pc:docMk/>
            <pc:sldMk cId="2305437328" sldId="622"/>
            <ac:picMk id="2050" creationId="{00000000-0000-0000-0000-000000000000}"/>
          </ac:picMkLst>
        </pc:picChg>
      </pc:sldChg>
      <pc:sldChg chg="modSp mod">
        <pc:chgData name="Dean, Corey B" userId="d06704e4-f7c2-48db-b9e0-bc95bf72a43c" providerId="ADAL" clId="{08804277-565B-4DA2-B98F-34ADE8958A07}" dt="2022-10-14T15:24:06.443" v="96" actId="34135"/>
        <pc:sldMkLst>
          <pc:docMk/>
          <pc:sldMk cId="638993849" sldId="624"/>
        </pc:sldMkLst>
        <pc:spChg chg="mod">
          <ac:chgData name="Dean, Corey B" userId="d06704e4-f7c2-48db-b9e0-bc95bf72a43c" providerId="ADAL" clId="{08804277-565B-4DA2-B98F-34ADE8958A07}" dt="2022-10-14T15:24:06.443" v="96" actId="34135"/>
          <ac:spMkLst>
            <pc:docMk/>
            <pc:sldMk cId="638993849" sldId="624"/>
            <ac:spMk id="7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24:06.443" v="96" actId="34135"/>
          <ac:picMkLst>
            <pc:docMk/>
            <pc:sldMk cId="638993849" sldId="624"/>
            <ac:picMk id="1026" creationId="{00000000-0000-0000-0000-000000000000}"/>
          </ac:picMkLst>
        </pc:picChg>
      </pc:sldChg>
      <pc:sldChg chg="addSp delSp modSp mod modClrScheme chgLayout">
        <pc:chgData name="Dean, Corey B" userId="d06704e4-f7c2-48db-b9e0-bc95bf72a43c" providerId="ADAL" clId="{08804277-565B-4DA2-B98F-34ADE8958A07}" dt="2022-10-14T15:06:18.536" v="88" actId="34135"/>
        <pc:sldMkLst>
          <pc:docMk/>
          <pc:sldMk cId="2022761806" sldId="625"/>
        </pc:sldMkLst>
        <pc:spChg chg="mod ord">
          <ac:chgData name="Dean, Corey B" userId="d06704e4-f7c2-48db-b9e0-bc95bf72a43c" providerId="ADAL" clId="{08804277-565B-4DA2-B98F-34ADE8958A07}" dt="2022-10-14T15:04:43.221" v="52" actId="700"/>
          <ac:spMkLst>
            <pc:docMk/>
            <pc:sldMk cId="2022761806" sldId="625"/>
            <ac:spMk id="2" creationId="{00000000-0000-0000-0000-000000000000}"/>
          </ac:spMkLst>
        </pc:spChg>
        <pc:spChg chg="mod ord">
          <ac:chgData name="Dean, Corey B" userId="d06704e4-f7c2-48db-b9e0-bc95bf72a43c" providerId="ADAL" clId="{08804277-565B-4DA2-B98F-34ADE8958A07}" dt="2022-10-14T15:04:43.221" v="52" actId="700"/>
          <ac:spMkLst>
            <pc:docMk/>
            <pc:sldMk cId="2022761806" sldId="625"/>
            <ac:spMk id="5" creationId="{00000000-0000-0000-0000-000000000000}"/>
          </ac:spMkLst>
        </pc:spChg>
        <pc:spChg chg="del mod ord">
          <ac:chgData name="Dean, Corey B" userId="d06704e4-f7c2-48db-b9e0-bc95bf72a43c" providerId="ADAL" clId="{08804277-565B-4DA2-B98F-34ADE8958A07}" dt="2022-10-14T15:04:54.097" v="57"/>
          <ac:spMkLst>
            <pc:docMk/>
            <pc:sldMk cId="2022761806" sldId="625"/>
            <ac:spMk id="6" creationId="{00000000-0000-0000-0000-000000000000}"/>
          </ac:spMkLst>
        </pc:spChg>
        <pc:spChg chg="mod ord">
          <ac:chgData name="Dean, Corey B" userId="d06704e4-f7c2-48db-b9e0-bc95bf72a43c" providerId="ADAL" clId="{08804277-565B-4DA2-B98F-34ADE8958A07}" dt="2022-10-14T15:04:43.221" v="52" actId="700"/>
          <ac:spMkLst>
            <pc:docMk/>
            <pc:sldMk cId="2022761806" sldId="625"/>
            <ac:spMk id="9" creationId="{FC12657F-840B-4825-94CD-FF76384A31C8}"/>
          </ac:spMkLst>
        </pc:spChg>
        <pc:spChg chg="mod ord">
          <ac:chgData name="Dean, Corey B" userId="d06704e4-f7c2-48db-b9e0-bc95bf72a43c" providerId="ADAL" clId="{08804277-565B-4DA2-B98F-34ADE8958A07}" dt="2022-10-14T15:04:43.221" v="52" actId="700"/>
          <ac:spMkLst>
            <pc:docMk/>
            <pc:sldMk cId="2022761806" sldId="625"/>
            <ac:spMk id="10" creationId="{C6061C42-6113-41B0-80F1-DA642578B998}"/>
          </ac:spMkLst>
        </pc:spChg>
        <pc:spChg chg="add mod ord">
          <ac:chgData name="Dean, Corey B" userId="d06704e4-f7c2-48db-b9e0-bc95bf72a43c" providerId="ADAL" clId="{08804277-565B-4DA2-B98F-34ADE8958A07}" dt="2022-10-14T15:05:26.811" v="67" actId="20577"/>
          <ac:spMkLst>
            <pc:docMk/>
            <pc:sldMk cId="2022761806" sldId="625"/>
            <ac:spMk id="11" creationId="{9280DD79-6FE3-14B7-2996-32B72F788F8C}"/>
          </ac:spMkLst>
        </pc:spChg>
        <pc:spChg chg="add mod">
          <ac:chgData name="Dean, Corey B" userId="d06704e4-f7c2-48db-b9e0-bc95bf72a43c" providerId="ADAL" clId="{08804277-565B-4DA2-B98F-34ADE8958A07}" dt="2022-10-14T15:06:18.536" v="88" actId="34135"/>
          <ac:spMkLst>
            <pc:docMk/>
            <pc:sldMk cId="2022761806" sldId="625"/>
            <ac:spMk id="14" creationId="{D41F0AC8-806B-D7CF-28D1-41FA90C3874C}"/>
          </ac:spMkLst>
        </pc:spChg>
        <pc:picChg chg="add del mod">
          <ac:chgData name="Dean, Corey B" userId="d06704e4-f7c2-48db-b9e0-bc95bf72a43c" providerId="ADAL" clId="{08804277-565B-4DA2-B98F-34ADE8958A07}" dt="2022-10-14T15:04:50.129" v="55" actId="21"/>
          <ac:picMkLst>
            <pc:docMk/>
            <pc:sldMk cId="2022761806" sldId="625"/>
            <ac:picMk id="4" creationId="{51F7B609-4E65-56CF-1D2E-B8D7C92081EB}"/>
          </ac:picMkLst>
        </pc:picChg>
        <pc:picChg chg="add del mod">
          <ac:chgData name="Dean, Corey B" userId="d06704e4-f7c2-48db-b9e0-bc95bf72a43c" providerId="ADAL" clId="{08804277-565B-4DA2-B98F-34ADE8958A07}" dt="2022-10-14T15:04:56.217" v="58" actId="478"/>
          <ac:picMkLst>
            <pc:docMk/>
            <pc:sldMk cId="2022761806" sldId="625"/>
            <ac:picMk id="12" creationId="{B8F08D2B-5F12-0210-71CE-A5865926402B}"/>
          </ac:picMkLst>
        </pc:picChg>
        <pc:picChg chg="add mod">
          <ac:chgData name="Dean, Corey B" userId="d06704e4-f7c2-48db-b9e0-bc95bf72a43c" providerId="ADAL" clId="{08804277-565B-4DA2-B98F-34ADE8958A07}" dt="2022-10-14T15:06:18.536" v="88" actId="34135"/>
          <ac:picMkLst>
            <pc:docMk/>
            <pc:sldMk cId="2022761806" sldId="625"/>
            <ac:picMk id="13" creationId="{D7196C64-F018-52CB-19B3-51EB2EC059A2}"/>
          </ac:picMkLst>
        </pc:picChg>
      </pc:sldChg>
      <pc:sldChg chg="modSp mod">
        <pc:chgData name="Dean, Corey B" userId="d06704e4-f7c2-48db-b9e0-bc95bf72a43c" providerId="ADAL" clId="{08804277-565B-4DA2-B98F-34ADE8958A07}" dt="2022-10-14T15:58:22.001" v="119" actId="20577"/>
        <pc:sldMkLst>
          <pc:docMk/>
          <pc:sldMk cId="2740018748" sldId="627"/>
        </pc:sldMkLst>
        <pc:spChg chg="mod">
          <ac:chgData name="Dean, Corey B" userId="d06704e4-f7c2-48db-b9e0-bc95bf72a43c" providerId="ADAL" clId="{08804277-565B-4DA2-B98F-34ADE8958A07}" dt="2022-10-14T15:58:22.001" v="119" actId="20577"/>
          <ac:spMkLst>
            <pc:docMk/>
            <pc:sldMk cId="2740018748" sldId="627"/>
            <ac:spMk id="10" creationId="{00000000-0000-0000-0000-000000000000}"/>
          </ac:spMkLst>
        </pc:spChg>
        <pc:spChg chg="mod">
          <ac:chgData name="Dean, Corey B" userId="d06704e4-f7c2-48db-b9e0-bc95bf72a43c" providerId="ADAL" clId="{08804277-565B-4DA2-B98F-34ADE8958A07}" dt="2022-10-14T15:24:21.908" v="97" actId="34135"/>
          <ac:spMkLst>
            <pc:docMk/>
            <pc:sldMk cId="2740018748" sldId="627"/>
            <ac:spMk id="11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24:21.908" v="97" actId="34135"/>
          <ac:picMkLst>
            <pc:docMk/>
            <pc:sldMk cId="2740018748" sldId="627"/>
            <ac:picMk id="9" creationId="{00000000-0000-0000-0000-000000000000}"/>
          </ac:picMkLst>
        </pc:picChg>
      </pc:sldChg>
      <pc:sldChg chg="modSp mod">
        <pc:chgData name="Dean, Corey B" userId="d06704e4-f7c2-48db-b9e0-bc95bf72a43c" providerId="ADAL" clId="{08804277-565B-4DA2-B98F-34ADE8958A07}" dt="2022-10-14T15:24:51.869" v="98" actId="34135"/>
        <pc:sldMkLst>
          <pc:docMk/>
          <pc:sldMk cId="2392456911" sldId="629"/>
        </pc:sldMkLst>
        <pc:picChg chg="mod">
          <ac:chgData name="Dean, Corey B" userId="d06704e4-f7c2-48db-b9e0-bc95bf72a43c" providerId="ADAL" clId="{08804277-565B-4DA2-B98F-34ADE8958A07}" dt="2022-10-14T15:24:51.869" v="98" actId="34135"/>
          <ac:picMkLst>
            <pc:docMk/>
            <pc:sldMk cId="2392456911" sldId="629"/>
            <ac:picMk id="12" creationId="{00000000-0000-0000-0000-000000000000}"/>
          </ac:picMkLst>
        </pc:picChg>
      </pc:sldChg>
      <pc:sldChg chg="addSp delSp modSp mod">
        <pc:chgData name="Dean, Corey B" userId="d06704e4-f7c2-48db-b9e0-bc95bf72a43c" providerId="ADAL" clId="{08804277-565B-4DA2-B98F-34ADE8958A07}" dt="2022-10-14T15:58:18.057" v="117" actId="20577"/>
        <pc:sldMkLst>
          <pc:docMk/>
          <pc:sldMk cId="596772063" sldId="630"/>
        </pc:sldMkLst>
        <pc:spChg chg="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3" creationId="{31507E5C-F1E1-DD45-8927-25847971455C}"/>
          </ac:spMkLst>
        </pc:spChg>
        <pc:spChg chg="add del 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4" creationId="{FE39281F-C64B-8C5C-8A5C-E560DAFD4509}"/>
          </ac:spMkLst>
        </pc:spChg>
        <pc:spChg chg="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5" creationId="{00000000-0000-0000-0000-000000000000}"/>
          </ac:spMkLst>
        </pc:spChg>
        <pc:spChg chg="mod">
          <ac:chgData name="Dean, Corey B" userId="d06704e4-f7c2-48db-b9e0-bc95bf72a43c" providerId="ADAL" clId="{08804277-565B-4DA2-B98F-34ADE8958A07}" dt="2022-10-14T15:58:18.057" v="117" actId="20577"/>
          <ac:spMkLst>
            <pc:docMk/>
            <pc:sldMk cId="596772063" sldId="630"/>
            <ac:spMk id="6" creationId="{00000000-0000-0000-0000-000000000000}"/>
          </ac:spMkLst>
        </pc:spChg>
        <pc:spChg chg="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9" creationId="{2D52D78C-5F44-4BC2-A51C-6F3F99A34DFA}"/>
          </ac:spMkLst>
        </pc:spChg>
        <pc:spChg chg="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10" creationId="{D33EA5EE-3F17-4CCC-AFA9-9C682EEEB0D3}"/>
          </ac:spMkLst>
        </pc:spChg>
        <pc:spChg chg="add del 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11" creationId="{F490A925-0C25-4835-CDE8-D61688943DD5}"/>
          </ac:spMkLst>
        </pc:spChg>
        <pc:spChg chg="add del 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12" creationId="{838A05DC-EBF1-CC4B-634F-6BBFF04F09D7}"/>
          </ac:spMkLst>
        </pc:spChg>
        <pc:spChg chg="add del mod">
          <ac:chgData name="Dean, Corey B" userId="d06704e4-f7c2-48db-b9e0-bc95bf72a43c" providerId="ADAL" clId="{08804277-565B-4DA2-B98F-34ADE8958A07}" dt="2022-10-14T15:20:46.071" v="91"/>
          <ac:spMkLst>
            <pc:docMk/>
            <pc:sldMk cId="596772063" sldId="630"/>
            <ac:spMk id="13" creationId="{814AFF9F-AD7E-DFB6-A16C-40C7A8006C30}"/>
          </ac:spMkLst>
        </pc:spChg>
      </pc:sldChg>
      <pc:sldChg chg="modSp mod">
        <pc:chgData name="Dean, Corey B" userId="d06704e4-f7c2-48db-b9e0-bc95bf72a43c" providerId="ADAL" clId="{08804277-565B-4DA2-B98F-34ADE8958A07}" dt="2022-10-14T15:58:14.121" v="115" actId="20577"/>
        <pc:sldMkLst>
          <pc:docMk/>
          <pc:sldMk cId="246405858" sldId="632"/>
        </pc:sldMkLst>
        <pc:spChg chg="mod">
          <ac:chgData name="Dean, Corey B" userId="d06704e4-f7c2-48db-b9e0-bc95bf72a43c" providerId="ADAL" clId="{08804277-565B-4DA2-B98F-34ADE8958A07}" dt="2022-10-14T15:58:14.121" v="115" actId="20577"/>
          <ac:spMkLst>
            <pc:docMk/>
            <pc:sldMk cId="246405858" sldId="632"/>
            <ac:spMk id="6" creationId="{00000000-0000-0000-0000-000000000000}"/>
          </ac:spMkLst>
        </pc:spChg>
        <pc:spChg chg="mod">
          <ac:chgData name="Dean, Corey B" userId="d06704e4-f7c2-48db-b9e0-bc95bf72a43c" providerId="ADAL" clId="{08804277-565B-4DA2-B98F-34ADE8958A07}" dt="2022-10-14T15:25:05.905" v="99" actId="34135"/>
          <ac:spMkLst>
            <pc:docMk/>
            <pc:sldMk cId="246405858" sldId="632"/>
            <ac:spMk id="10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25:05.905" v="99" actId="34135"/>
          <ac:picMkLst>
            <pc:docMk/>
            <pc:sldMk cId="246405858" sldId="632"/>
            <ac:picMk id="12" creationId="{00000000-0000-0000-0000-000000000000}"/>
          </ac:picMkLst>
        </pc:picChg>
      </pc:sldChg>
      <pc:sldChg chg="modSp">
        <pc:chgData name="Dean, Corey B" userId="d06704e4-f7c2-48db-b9e0-bc95bf72a43c" providerId="ADAL" clId="{08804277-565B-4DA2-B98F-34ADE8958A07}" dt="2022-10-14T15:58:10.400" v="113" actId="20577"/>
        <pc:sldMkLst>
          <pc:docMk/>
          <pc:sldMk cId="3263508756" sldId="633"/>
        </pc:sldMkLst>
        <pc:spChg chg="mod">
          <ac:chgData name="Dean, Corey B" userId="d06704e4-f7c2-48db-b9e0-bc95bf72a43c" providerId="ADAL" clId="{08804277-565B-4DA2-B98F-34ADE8958A07}" dt="2022-10-14T15:58:10.400" v="113" actId="20577"/>
          <ac:spMkLst>
            <pc:docMk/>
            <pc:sldMk cId="3263508756" sldId="633"/>
            <ac:spMk id="6" creationId="{00000000-0000-0000-0000-000000000000}"/>
          </ac:spMkLst>
        </pc:spChg>
      </pc:sldChg>
      <pc:sldChg chg="modSp mod">
        <pc:chgData name="Dean, Corey B" userId="d06704e4-f7c2-48db-b9e0-bc95bf72a43c" providerId="ADAL" clId="{08804277-565B-4DA2-B98F-34ADE8958A07}" dt="2022-10-14T15:25:21.067" v="100" actId="34135"/>
        <pc:sldMkLst>
          <pc:docMk/>
          <pc:sldMk cId="3155091312" sldId="634"/>
        </pc:sldMkLst>
        <pc:spChg chg="mod">
          <ac:chgData name="Dean, Corey B" userId="d06704e4-f7c2-48db-b9e0-bc95bf72a43c" providerId="ADAL" clId="{08804277-565B-4DA2-B98F-34ADE8958A07}" dt="2022-10-14T15:25:21.067" v="100" actId="34135"/>
          <ac:spMkLst>
            <pc:docMk/>
            <pc:sldMk cId="3155091312" sldId="634"/>
            <ac:spMk id="12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25:21.067" v="100" actId="34135"/>
          <ac:picMkLst>
            <pc:docMk/>
            <pc:sldMk cId="3155091312" sldId="634"/>
            <ac:picMk id="8" creationId="{00000000-0000-0000-0000-000000000000}"/>
          </ac:picMkLst>
        </pc:picChg>
      </pc:sldChg>
      <pc:sldChg chg="modSp mod">
        <pc:chgData name="Dean, Corey B" userId="d06704e4-f7c2-48db-b9e0-bc95bf72a43c" providerId="ADAL" clId="{08804277-565B-4DA2-B98F-34ADE8958A07}" dt="2022-10-14T15:26:57.068" v="101" actId="242"/>
        <pc:sldMkLst>
          <pc:docMk/>
          <pc:sldMk cId="2570105726" sldId="639"/>
        </pc:sldMkLst>
        <pc:graphicFrameChg chg="modGraphic">
          <ac:chgData name="Dean, Corey B" userId="d06704e4-f7c2-48db-b9e0-bc95bf72a43c" providerId="ADAL" clId="{08804277-565B-4DA2-B98F-34ADE8958A07}" dt="2022-10-14T15:26:57.068" v="101" actId="242"/>
          <ac:graphicFrameMkLst>
            <pc:docMk/>
            <pc:sldMk cId="2570105726" sldId="639"/>
            <ac:graphicFrameMk id="13" creationId="{00000000-0000-0000-0000-000000000000}"/>
          </ac:graphicFrameMkLst>
        </pc:graphicFrameChg>
      </pc:sldChg>
      <pc:sldChg chg="modSp mod">
        <pc:chgData name="Dean, Corey B" userId="d06704e4-f7c2-48db-b9e0-bc95bf72a43c" providerId="ADAL" clId="{08804277-565B-4DA2-B98F-34ADE8958A07}" dt="2022-10-14T15:49:01.503" v="107" actId="208"/>
        <pc:sldMkLst>
          <pc:docMk/>
          <pc:sldMk cId="624864354" sldId="649"/>
        </pc:sldMkLst>
        <pc:spChg chg="mod">
          <ac:chgData name="Dean, Corey B" userId="d06704e4-f7c2-48db-b9e0-bc95bf72a43c" providerId="ADAL" clId="{08804277-565B-4DA2-B98F-34ADE8958A07}" dt="2022-10-14T15:48:51.386" v="106" actId="34135"/>
          <ac:spMkLst>
            <pc:docMk/>
            <pc:sldMk cId="624864354" sldId="649"/>
            <ac:spMk id="8" creationId="{00000000-0000-0000-0000-000000000000}"/>
          </ac:spMkLst>
        </pc:spChg>
        <pc:picChg chg="mod">
          <ac:chgData name="Dean, Corey B" userId="d06704e4-f7c2-48db-b9e0-bc95bf72a43c" providerId="ADAL" clId="{08804277-565B-4DA2-B98F-34ADE8958A07}" dt="2022-10-14T15:49:01.503" v="107" actId="208"/>
          <ac:picMkLst>
            <pc:docMk/>
            <pc:sldMk cId="624864354" sldId="649"/>
            <ac:picMk id="5122" creationId="{00000000-0000-0000-0000-000000000000}"/>
          </ac:picMkLst>
        </pc:picChg>
      </pc:sldChg>
      <pc:sldChg chg="modSp mod">
        <pc:chgData name="Dean, Corey B" userId="d06704e4-f7c2-48db-b9e0-bc95bf72a43c" providerId="ADAL" clId="{08804277-565B-4DA2-B98F-34ADE8958A07}" dt="2022-10-14T15:55:34.961" v="109" actId="20577"/>
        <pc:sldMkLst>
          <pc:docMk/>
          <pc:sldMk cId="51513681" sldId="654"/>
        </pc:sldMkLst>
        <pc:spChg chg="mod">
          <ac:chgData name="Dean, Corey B" userId="d06704e4-f7c2-48db-b9e0-bc95bf72a43c" providerId="ADAL" clId="{08804277-565B-4DA2-B98F-34ADE8958A07}" dt="2022-10-14T15:55:34.961" v="109" actId="20577"/>
          <ac:spMkLst>
            <pc:docMk/>
            <pc:sldMk cId="51513681" sldId="654"/>
            <ac:spMk id="7" creationId="{00000000-0000-0000-0000-000000000000}"/>
          </ac:spMkLst>
        </pc:spChg>
      </pc:sldChg>
      <pc:sldChg chg="modSp mod">
        <pc:chgData name="Dean, Corey B" userId="d06704e4-f7c2-48db-b9e0-bc95bf72a43c" providerId="ADAL" clId="{08804277-565B-4DA2-B98F-34ADE8958A07}" dt="2022-10-14T15:57:49.877" v="111" actId="20577"/>
        <pc:sldMkLst>
          <pc:docMk/>
          <pc:sldMk cId="3724972639" sldId="656"/>
        </pc:sldMkLst>
        <pc:spChg chg="mod">
          <ac:chgData name="Dean, Corey B" userId="d06704e4-f7c2-48db-b9e0-bc95bf72a43c" providerId="ADAL" clId="{08804277-565B-4DA2-B98F-34ADE8958A07}" dt="2022-10-14T15:57:49.877" v="111" actId="20577"/>
          <ac:spMkLst>
            <pc:docMk/>
            <pc:sldMk cId="3724972639" sldId="656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08804277-565B-4DA2-B98F-34ADE8958A07}" dt="2022-10-14T15:58:35.891" v="125" actId="20577"/>
        <pc:sldMkLst>
          <pc:docMk/>
          <pc:sldMk cId="2206807309" sldId="660"/>
        </pc:sldMkLst>
        <pc:spChg chg="mod">
          <ac:chgData name="Dean, Corey B" userId="d06704e4-f7c2-48db-b9e0-bc95bf72a43c" providerId="ADAL" clId="{08804277-565B-4DA2-B98F-34ADE8958A07}" dt="2022-10-14T15:58:35.891" v="125" actId="20577"/>
          <ac:spMkLst>
            <pc:docMk/>
            <pc:sldMk cId="2206807309" sldId="660"/>
            <ac:spMk id="7" creationId="{00000000-0000-0000-0000-000000000000}"/>
          </ac:spMkLst>
        </pc:spChg>
      </pc:sldChg>
      <pc:sldChg chg="modSp">
        <pc:chgData name="Dean, Corey B" userId="d06704e4-f7c2-48db-b9e0-bc95bf72a43c" providerId="ADAL" clId="{08804277-565B-4DA2-B98F-34ADE8958A07}" dt="2022-10-14T15:58:39.417" v="127" actId="20577"/>
        <pc:sldMkLst>
          <pc:docMk/>
          <pc:sldMk cId="2800821883" sldId="662"/>
        </pc:sldMkLst>
        <pc:spChg chg="mod">
          <ac:chgData name="Dean, Corey B" userId="d06704e4-f7c2-48db-b9e0-bc95bf72a43c" providerId="ADAL" clId="{08804277-565B-4DA2-B98F-34ADE8958A07}" dt="2022-10-14T15:58:39.417" v="127" actId="20577"/>
          <ac:spMkLst>
            <pc:docMk/>
            <pc:sldMk cId="2800821883" sldId="662"/>
            <ac:spMk id="7" creationId="{00000000-0000-0000-0000-000000000000}"/>
          </ac:spMkLst>
        </pc:spChg>
      </pc:sldChg>
    </pc:docChg>
  </pc:docChgLst>
  <pc:docChgLst>
    <pc:chgData name="Dean, Corey B" userId="d06704e4-f7c2-48db-b9e0-bc95bf72a43c" providerId="ADAL" clId="{BF2EF978-98DA-46C7-81CB-9153CBE8B160}"/>
    <pc:docChg chg="modSld">
      <pc:chgData name="Dean, Corey B" userId="d06704e4-f7c2-48db-b9e0-bc95bf72a43c" providerId="ADAL" clId="{BF2EF978-98DA-46C7-81CB-9153CBE8B160}" dt="2021-12-16T16:23:02.074" v="1" actId="14734"/>
      <pc:docMkLst>
        <pc:docMk/>
      </pc:docMkLst>
      <pc:sldChg chg="modSp mod">
        <pc:chgData name="Dean, Corey B" userId="d06704e4-f7c2-48db-b9e0-bc95bf72a43c" providerId="ADAL" clId="{BF2EF978-98DA-46C7-81CB-9153CBE8B160}" dt="2021-12-16T16:23:02.074" v="1" actId="14734"/>
        <pc:sldMkLst>
          <pc:docMk/>
          <pc:sldMk cId="1543115707" sldId="617"/>
        </pc:sldMkLst>
        <pc:graphicFrameChg chg="modGraphic">
          <ac:chgData name="Dean, Corey B" userId="d06704e4-f7c2-48db-b9e0-bc95bf72a43c" providerId="ADAL" clId="{BF2EF978-98DA-46C7-81CB-9153CBE8B160}" dt="2021-12-16T16:23:02.074" v="1" actId="14734"/>
          <ac:graphicFrameMkLst>
            <pc:docMk/>
            <pc:sldMk cId="1543115707" sldId="617"/>
            <ac:graphicFrameMk id="7" creationId="{00000000-0000-0000-0000-000000000000}"/>
          </ac:graphicFrameMkLst>
        </pc:graphicFrameChg>
      </pc:sldChg>
    </pc:docChg>
  </pc:docChgLst>
  <pc:docChgLst>
    <pc:chgData name="Dean, Corey B" userId="d06704e4-f7c2-48db-b9e0-bc95bf72a43c" providerId="ADAL" clId="{2222456D-3153-440B-BE35-9BCAAB8890E0}"/>
    <pc:docChg chg="custSel modSld">
      <pc:chgData name="Dean, Corey B" userId="d06704e4-f7c2-48db-b9e0-bc95bf72a43c" providerId="ADAL" clId="{2222456D-3153-440B-BE35-9BCAAB8890E0}" dt="2023-03-10T16:20:47.322" v="161" actId="6549"/>
      <pc:docMkLst>
        <pc:docMk/>
      </pc:docMkLst>
      <pc:sldChg chg="addSp delSp modSp mod">
        <pc:chgData name="Dean, Corey B" userId="d06704e4-f7c2-48db-b9e0-bc95bf72a43c" providerId="ADAL" clId="{2222456D-3153-440B-BE35-9BCAAB8890E0}" dt="2023-03-10T16:11:43.547" v="19" actId="14100"/>
        <pc:sldMkLst>
          <pc:docMk/>
          <pc:sldMk cId="3686448145" sldId="614"/>
        </pc:sldMkLst>
        <pc:spChg chg="add mod">
          <ac:chgData name="Dean, Corey B" userId="d06704e4-f7c2-48db-b9e0-bc95bf72a43c" providerId="ADAL" clId="{2222456D-3153-440B-BE35-9BCAAB8890E0}" dt="2023-03-10T16:11:43.547" v="19" actId="14100"/>
          <ac:spMkLst>
            <pc:docMk/>
            <pc:sldMk cId="3686448145" sldId="614"/>
            <ac:spMk id="3" creationId="{8239778F-21EF-A820-5598-6A36F45F0A05}"/>
          </ac:spMkLst>
        </pc:spChg>
        <pc:spChg chg="del mod">
          <ac:chgData name="Dean, Corey B" userId="d06704e4-f7c2-48db-b9e0-bc95bf72a43c" providerId="ADAL" clId="{2222456D-3153-440B-BE35-9BCAAB8890E0}" dt="2023-03-10T16:11:04.220" v="8"/>
          <ac:spMkLst>
            <pc:docMk/>
            <pc:sldMk cId="3686448145" sldId="614"/>
            <ac:spMk id="7" creationId="{00000000-0000-0000-0000-000000000000}"/>
          </ac:spMkLst>
        </pc:spChg>
        <pc:spChg chg="mod ord">
          <ac:chgData name="Dean, Corey B" userId="d06704e4-f7c2-48db-b9e0-bc95bf72a43c" providerId="ADAL" clId="{2222456D-3153-440B-BE35-9BCAAB8890E0}" dt="2023-03-10T16:11:23.275" v="15" actId="34135"/>
          <ac:spMkLst>
            <pc:docMk/>
            <pc:sldMk cId="3686448145" sldId="614"/>
            <ac:spMk id="27" creationId="{00000000-0000-0000-0000-000000000000}"/>
          </ac:spMkLst>
        </pc:spChg>
        <pc:picChg chg="add del mod">
          <ac:chgData name="Dean, Corey B" userId="d06704e4-f7c2-48db-b9e0-bc95bf72a43c" providerId="ADAL" clId="{2222456D-3153-440B-BE35-9BCAAB8890E0}" dt="2023-03-10T16:11:03.333" v="7" actId="21"/>
          <ac:picMkLst>
            <pc:docMk/>
            <pc:sldMk cId="3686448145" sldId="614"/>
            <ac:picMk id="4" creationId="{D5184E20-C7D4-ABF3-F985-137C0DA643C9}"/>
          </ac:picMkLst>
        </pc:picChg>
        <pc:picChg chg="add mod">
          <ac:chgData name="Dean, Corey B" userId="d06704e4-f7c2-48db-b9e0-bc95bf72a43c" providerId="ADAL" clId="{2222456D-3153-440B-BE35-9BCAAB8890E0}" dt="2023-03-10T16:11:23.275" v="15" actId="34135"/>
          <ac:picMkLst>
            <pc:docMk/>
            <pc:sldMk cId="3686448145" sldId="614"/>
            <ac:picMk id="11" creationId="{42268339-7B68-C387-1C31-B018223F0046}"/>
          </ac:picMkLst>
        </pc:picChg>
        <pc:picChg chg="del mod">
          <ac:chgData name="Dean, Corey B" userId="d06704e4-f7c2-48db-b9e0-bc95bf72a43c" providerId="ADAL" clId="{2222456D-3153-440B-BE35-9BCAAB8890E0}" dt="2023-03-10T16:10:53.318" v="2" actId="21"/>
          <ac:picMkLst>
            <pc:docMk/>
            <pc:sldMk cId="3686448145" sldId="614"/>
            <ac:picMk id="18" creationId="{00000000-0000-0000-0000-000000000000}"/>
          </ac:picMkLst>
        </pc:picChg>
      </pc:sldChg>
      <pc:sldChg chg="modSp mod">
        <pc:chgData name="Dean, Corey B" userId="d06704e4-f7c2-48db-b9e0-bc95bf72a43c" providerId="ADAL" clId="{2222456D-3153-440B-BE35-9BCAAB8890E0}" dt="2023-03-10T16:12:20.960" v="32" actId="27636"/>
        <pc:sldMkLst>
          <pc:docMk/>
          <pc:sldMk cId="2346163395" sldId="616"/>
        </pc:sldMkLst>
        <pc:spChg chg="mod">
          <ac:chgData name="Dean, Corey B" userId="d06704e4-f7c2-48db-b9e0-bc95bf72a43c" providerId="ADAL" clId="{2222456D-3153-440B-BE35-9BCAAB8890E0}" dt="2023-03-10T16:12:20.960" v="32" actId="27636"/>
          <ac:spMkLst>
            <pc:docMk/>
            <pc:sldMk cId="2346163395" sldId="616"/>
            <ac:spMk id="8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13:10.514" v="46" actId="27636"/>
        <pc:sldMkLst>
          <pc:docMk/>
          <pc:sldMk cId="227686582" sldId="619"/>
        </pc:sldMkLst>
        <pc:spChg chg="mod">
          <ac:chgData name="Dean, Corey B" userId="d06704e4-f7c2-48db-b9e0-bc95bf72a43c" providerId="ADAL" clId="{2222456D-3153-440B-BE35-9BCAAB8890E0}" dt="2023-03-10T16:13:06.403" v="42" actId="34135"/>
          <ac:spMkLst>
            <pc:docMk/>
            <pc:sldMk cId="227686582" sldId="619"/>
            <ac:spMk id="11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3:10.514" v="46" actId="27636"/>
          <ac:spMkLst>
            <pc:docMk/>
            <pc:sldMk cId="227686582" sldId="619"/>
            <ac:spMk id="20" creationId="{39BC81BC-DDB1-9565-0F8C-6F74E2D3D0B9}"/>
          </ac:spMkLst>
        </pc:spChg>
        <pc:picChg chg="mod">
          <ac:chgData name="Dean, Corey B" userId="d06704e4-f7c2-48db-b9e0-bc95bf72a43c" providerId="ADAL" clId="{2222456D-3153-440B-BE35-9BCAAB8890E0}" dt="2023-03-10T16:13:06.403" v="42" actId="34135"/>
          <ac:picMkLst>
            <pc:docMk/>
            <pc:sldMk cId="227686582" sldId="619"/>
            <ac:picMk id="13" creationId="{00000000-0000-0000-0000-000000000000}"/>
          </ac:picMkLst>
        </pc:picChg>
      </pc:sldChg>
      <pc:sldChg chg="modSp mod">
        <pc:chgData name="Dean, Corey B" userId="d06704e4-f7c2-48db-b9e0-bc95bf72a43c" providerId="ADAL" clId="{2222456D-3153-440B-BE35-9BCAAB8890E0}" dt="2023-03-10T16:13:24.657" v="54" actId="27636"/>
        <pc:sldMkLst>
          <pc:docMk/>
          <pc:sldMk cId="3468618098" sldId="621"/>
        </pc:sldMkLst>
        <pc:spChg chg="mod">
          <ac:chgData name="Dean, Corey B" userId="d06704e4-f7c2-48db-b9e0-bc95bf72a43c" providerId="ADAL" clId="{2222456D-3153-440B-BE35-9BCAAB8890E0}" dt="2023-03-10T16:13:24.657" v="54" actId="27636"/>
          <ac:spMkLst>
            <pc:docMk/>
            <pc:sldMk cId="3468618098" sldId="621"/>
            <ac:spMk id="8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13:51.826" v="58" actId="34135"/>
        <pc:sldMkLst>
          <pc:docMk/>
          <pc:sldMk cId="2305437328" sldId="622"/>
        </pc:sldMkLst>
        <pc:spChg chg="mod">
          <ac:chgData name="Dean, Corey B" userId="d06704e4-f7c2-48db-b9e0-bc95bf72a43c" providerId="ADAL" clId="{2222456D-3153-440B-BE35-9BCAAB8890E0}" dt="2023-03-10T16:13:39.696" v="57" actId="6549"/>
          <ac:spMkLst>
            <pc:docMk/>
            <pc:sldMk cId="2305437328" sldId="622"/>
            <ac:spMk id="10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3:51.826" v="58" actId="34135"/>
          <ac:spMkLst>
            <pc:docMk/>
            <pc:sldMk cId="2305437328" sldId="622"/>
            <ac:spMk id="11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13:51.826" v="58" actId="34135"/>
          <ac:picMkLst>
            <pc:docMk/>
            <pc:sldMk cId="2305437328" sldId="622"/>
            <ac:picMk id="2050" creationId="{00000000-0000-0000-0000-000000000000}"/>
          </ac:picMkLst>
        </pc:picChg>
      </pc:sldChg>
      <pc:sldChg chg="addSp delSp modSp mod">
        <pc:chgData name="Dean, Corey B" userId="d06704e4-f7c2-48db-b9e0-bc95bf72a43c" providerId="ADAL" clId="{2222456D-3153-440B-BE35-9BCAAB8890E0}" dt="2023-03-10T16:14:42.366" v="79" actId="34135"/>
        <pc:sldMkLst>
          <pc:docMk/>
          <pc:sldMk cId="638993849" sldId="624"/>
        </pc:sldMkLst>
        <pc:spChg chg="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3" creationId="{6C54885A-21C8-00CD-28DA-E62AD8F54506}"/>
          </ac:spMkLst>
        </pc:spChg>
        <pc:spChg chg="add del 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4" creationId="{D44BA5AF-DAAC-4C0D-36FA-77C82E716B11}"/>
          </ac:spMkLst>
        </pc:spChg>
        <pc:spChg chg="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5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6" creationId="{A0C921B8-87D1-4850-81CC-5595016B2B7C}"/>
          </ac:spMkLst>
        </pc:spChg>
        <pc:spChg chg="mod">
          <ac:chgData name="Dean, Corey B" userId="d06704e4-f7c2-48db-b9e0-bc95bf72a43c" providerId="ADAL" clId="{2222456D-3153-440B-BE35-9BCAAB8890E0}" dt="2023-03-10T16:14:42.366" v="79" actId="34135"/>
          <ac:spMkLst>
            <pc:docMk/>
            <pc:sldMk cId="638993849" sldId="624"/>
            <ac:spMk id="7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8" creationId="{C41BDE04-3AFD-4B33-BF7B-90B20759E438}"/>
          </ac:spMkLst>
        </pc:spChg>
        <pc:spChg chg="add del 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9" creationId="{E4BEBDC4-FE88-D50A-3118-F55FEE32B60A}"/>
          </ac:spMkLst>
        </pc:spChg>
        <pc:spChg chg="add del 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14" creationId="{F5166B18-9EDD-1299-E72B-DD7D42B9F279}"/>
          </ac:spMkLst>
        </pc:spChg>
        <pc:spChg chg="mod">
          <ac:chgData name="Dean, Corey B" userId="d06704e4-f7c2-48db-b9e0-bc95bf72a43c" providerId="ADAL" clId="{2222456D-3153-440B-BE35-9BCAAB8890E0}" dt="2023-03-10T16:14:24.199" v="64" actId="255"/>
          <ac:spMkLst>
            <pc:docMk/>
            <pc:sldMk cId="638993849" sldId="624"/>
            <ac:spMk id="15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16" creationId="{16E898EE-022D-566B-2A31-FE3D3CD9B343}"/>
          </ac:spMkLst>
        </pc:spChg>
        <pc:spChg chg="add del mod">
          <ac:chgData name="Dean, Corey B" userId="d06704e4-f7c2-48db-b9e0-bc95bf72a43c" providerId="ADAL" clId="{2222456D-3153-440B-BE35-9BCAAB8890E0}" dt="2023-03-10T16:14:06.846" v="61"/>
          <ac:spMkLst>
            <pc:docMk/>
            <pc:sldMk cId="638993849" sldId="624"/>
            <ac:spMk id="17" creationId="{DDCC6E59-53FD-8FE5-7635-DC67708AF3BF}"/>
          </ac:spMkLst>
        </pc:spChg>
        <pc:picChg chg="mod">
          <ac:chgData name="Dean, Corey B" userId="d06704e4-f7c2-48db-b9e0-bc95bf72a43c" providerId="ADAL" clId="{2222456D-3153-440B-BE35-9BCAAB8890E0}" dt="2023-03-10T16:14:42.366" v="79" actId="34135"/>
          <ac:picMkLst>
            <pc:docMk/>
            <pc:sldMk cId="638993849" sldId="624"/>
            <ac:picMk id="1026" creationId="{00000000-0000-0000-0000-000000000000}"/>
          </ac:picMkLst>
        </pc:picChg>
      </pc:sldChg>
      <pc:sldChg chg="addSp modSp mod">
        <pc:chgData name="Dean, Corey B" userId="d06704e4-f7c2-48db-b9e0-bc95bf72a43c" providerId="ADAL" clId="{2222456D-3153-440B-BE35-9BCAAB8890E0}" dt="2023-03-10T16:15:40.397" v="90" actId="164"/>
        <pc:sldMkLst>
          <pc:docMk/>
          <pc:sldMk cId="2022761806" sldId="625"/>
        </pc:sldMkLst>
        <pc:spChg chg="mod">
          <ac:chgData name="Dean, Corey B" userId="d06704e4-f7c2-48db-b9e0-bc95bf72a43c" providerId="ADAL" clId="{2222456D-3153-440B-BE35-9BCAAB8890E0}" dt="2023-03-10T16:15:25.248" v="87" actId="255"/>
          <ac:spMkLst>
            <pc:docMk/>
            <pc:sldMk cId="2022761806" sldId="625"/>
            <ac:spMk id="11" creationId="{9280DD79-6FE3-14B7-2996-32B72F788F8C}"/>
          </ac:spMkLst>
        </pc:spChg>
        <pc:spChg chg="mod">
          <ac:chgData name="Dean, Corey B" userId="d06704e4-f7c2-48db-b9e0-bc95bf72a43c" providerId="ADAL" clId="{2222456D-3153-440B-BE35-9BCAAB8890E0}" dt="2023-03-10T16:15:40.397" v="90" actId="164"/>
          <ac:spMkLst>
            <pc:docMk/>
            <pc:sldMk cId="2022761806" sldId="625"/>
            <ac:spMk id="14" creationId="{D41F0AC8-806B-D7CF-28D1-41FA90C3874C}"/>
          </ac:spMkLst>
        </pc:spChg>
        <pc:grpChg chg="add mod">
          <ac:chgData name="Dean, Corey B" userId="d06704e4-f7c2-48db-b9e0-bc95bf72a43c" providerId="ADAL" clId="{2222456D-3153-440B-BE35-9BCAAB8890E0}" dt="2023-03-10T16:15:40.397" v="90" actId="164"/>
          <ac:grpSpMkLst>
            <pc:docMk/>
            <pc:sldMk cId="2022761806" sldId="625"/>
            <ac:grpSpMk id="3" creationId="{28346AA0-1746-614F-5A86-42DB05C40B69}"/>
          </ac:grpSpMkLst>
        </pc:grpChg>
        <pc:picChg chg="mod">
          <ac:chgData name="Dean, Corey B" userId="d06704e4-f7c2-48db-b9e0-bc95bf72a43c" providerId="ADAL" clId="{2222456D-3153-440B-BE35-9BCAAB8890E0}" dt="2023-03-10T16:15:40.397" v="90" actId="164"/>
          <ac:picMkLst>
            <pc:docMk/>
            <pc:sldMk cId="2022761806" sldId="625"/>
            <ac:picMk id="13" creationId="{D7196C64-F018-52CB-19B3-51EB2EC059A2}"/>
          </ac:picMkLst>
        </pc:picChg>
      </pc:sldChg>
      <pc:sldChg chg="modSp mod">
        <pc:chgData name="Dean, Corey B" userId="d06704e4-f7c2-48db-b9e0-bc95bf72a43c" providerId="ADAL" clId="{2222456D-3153-440B-BE35-9BCAAB8890E0}" dt="2023-03-10T16:16:20.246" v="97" actId="34135"/>
        <pc:sldMkLst>
          <pc:docMk/>
          <pc:sldMk cId="2740018748" sldId="627"/>
        </pc:sldMkLst>
        <pc:spChg chg="mod">
          <ac:chgData name="Dean, Corey B" userId="d06704e4-f7c2-48db-b9e0-bc95bf72a43c" providerId="ADAL" clId="{2222456D-3153-440B-BE35-9BCAAB8890E0}" dt="2023-03-10T16:16:06.780" v="95" actId="6549"/>
          <ac:spMkLst>
            <pc:docMk/>
            <pc:sldMk cId="2740018748" sldId="627"/>
            <ac:spMk id="10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6:20.246" v="97" actId="34135"/>
          <ac:spMkLst>
            <pc:docMk/>
            <pc:sldMk cId="2740018748" sldId="627"/>
            <ac:spMk id="11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16:20.246" v="97" actId="34135"/>
          <ac:picMkLst>
            <pc:docMk/>
            <pc:sldMk cId="2740018748" sldId="627"/>
            <ac:picMk id="9" creationId="{00000000-0000-0000-0000-000000000000}"/>
          </ac:picMkLst>
        </pc:picChg>
      </pc:sldChg>
      <pc:sldChg chg="addSp delSp modSp">
        <pc:chgData name="Dean, Corey B" userId="d06704e4-f7c2-48db-b9e0-bc95bf72a43c" providerId="ADAL" clId="{2222456D-3153-440B-BE35-9BCAAB8890E0}" dt="2023-03-10T16:16:40.934" v="99" actId="255"/>
        <pc:sldMkLst>
          <pc:docMk/>
          <pc:sldMk cId="596772063" sldId="630"/>
        </pc:sldMkLst>
        <pc:spChg chg="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3" creationId="{1495EB08-B2FD-592D-0B92-C3B6DE1B9F63}"/>
          </ac:spMkLst>
        </pc:spChg>
        <pc:spChg chg="add del 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4" creationId="{305E9E3A-6A34-B80C-E733-418068CA8AB6}"/>
          </ac:spMkLst>
        </pc:spChg>
        <pc:spChg chg="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5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6:40.934" v="99" actId="255"/>
          <ac:spMkLst>
            <pc:docMk/>
            <pc:sldMk cId="596772063" sldId="630"/>
            <ac:spMk id="6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9" creationId="{2D52D78C-5F44-4BC2-A51C-6F3F99A34DFA}"/>
          </ac:spMkLst>
        </pc:spChg>
        <pc:spChg chg="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10" creationId="{D33EA5EE-3F17-4CCC-AFA9-9C682EEEB0D3}"/>
          </ac:spMkLst>
        </pc:spChg>
        <pc:spChg chg="add del 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13" creationId="{30433BF7-A7D2-2F66-13A6-D1748D127A43}"/>
          </ac:spMkLst>
        </pc:spChg>
        <pc:spChg chg="add del 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14" creationId="{FCC436ED-8AD9-5E76-A790-98C0BEB8D104}"/>
          </ac:spMkLst>
        </pc:spChg>
        <pc:spChg chg="add del mod">
          <ac:chgData name="Dean, Corey B" userId="d06704e4-f7c2-48db-b9e0-bc95bf72a43c" providerId="ADAL" clId="{2222456D-3153-440B-BE35-9BCAAB8890E0}" dt="2023-03-10T16:16:36.335" v="98"/>
          <ac:spMkLst>
            <pc:docMk/>
            <pc:sldMk cId="596772063" sldId="630"/>
            <ac:spMk id="15" creationId="{F8585D7C-E530-7F2F-DCA3-899876C47E08}"/>
          </ac:spMkLst>
        </pc:spChg>
      </pc:sldChg>
      <pc:sldChg chg="addSp delSp modSp mod">
        <pc:chgData name="Dean, Corey B" userId="d06704e4-f7c2-48db-b9e0-bc95bf72a43c" providerId="ADAL" clId="{2222456D-3153-440B-BE35-9BCAAB8890E0}" dt="2023-03-10T16:17:38.590" v="119" actId="34135"/>
        <pc:sldMkLst>
          <pc:docMk/>
          <pc:sldMk cId="246405858" sldId="632"/>
        </pc:sldMkLst>
        <pc:spChg chg="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3" creationId="{B4D5E158-4A5B-C80A-F613-032639D88078}"/>
          </ac:spMkLst>
        </pc:spChg>
        <pc:spChg chg="add del 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4" creationId="{A8BF5D6E-151F-3160-19CD-0D4D67354541}"/>
          </ac:spMkLst>
        </pc:spChg>
        <pc:spChg chg="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5" creationId="{00000000-0000-0000-0000-000000000000}"/>
          </ac:spMkLst>
        </pc:spChg>
        <pc:spChg chg="del mod">
          <ac:chgData name="Dean, Corey B" userId="d06704e4-f7c2-48db-b9e0-bc95bf72a43c" providerId="ADAL" clId="{2222456D-3153-440B-BE35-9BCAAB8890E0}" dt="2023-03-10T16:17:17.764" v="112"/>
          <ac:spMkLst>
            <pc:docMk/>
            <pc:sldMk cId="246405858" sldId="632"/>
            <ac:spMk id="6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7" creationId="{D635AA8C-089D-4C7A-8AE1-781AE7EACE22}"/>
          </ac:spMkLst>
        </pc:spChg>
        <pc:spChg chg="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8" creationId="{20DA5F4A-74F7-4653-AABD-DA4CC3C8476A}"/>
          </ac:spMkLst>
        </pc:spChg>
        <pc:spChg chg="mod ord">
          <ac:chgData name="Dean, Corey B" userId="d06704e4-f7c2-48db-b9e0-bc95bf72a43c" providerId="ADAL" clId="{2222456D-3153-440B-BE35-9BCAAB8890E0}" dt="2023-03-10T16:17:38.590" v="119" actId="34135"/>
          <ac:spMkLst>
            <pc:docMk/>
            <pc:sldMk cId="246405858" sldId="632"/>
            <ac:spMk id="10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15" creationId="{2EB301AD-823B-22CA-0D09-398313F60A08}"/>
          </ac:spMkLst>
        </pc:spChg>
        <pc:spChg chg="add del 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16" creationId="{D79A704E-7C2B-4B5C-6188-495F959D053E}"/>
          </ac:spMkLst>
        </pc:spChg>
        <pc:spChg chg="add del 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17" creationId="{3EAF924F-3C2E-9620-679C-DFB01FC9EAAF}"/>
          </ac:spMkLst>
        </pc:spChg>
        <pc:spChg chg="add del mod">
          <ac:chgData name="Dean, Corey B" userId="d06704e4-f7c2-48db-b9e0-bc95bf72a43c" providerId="ADAL" clId="{2222456D-3153-440B-BE35-9BCAAB8890E0}" dt="2023-03-10T16:16:50.401" v="100"/>
          <ac:spMkLst>
            <pc:docMk/>
            <pc:sldMk cId="246405858" sldId="632"/>
            <ac:spMk id="18" creationId="{C532B032-AD47-D94E-ABE5-A964CB39BB75}"/>
          </ac:spMkLst>
        </pc:spChg>
        <pc:spChg chg="add mod">
          <ac:chgData name="Dean, Corey B" userId="d06704e4-f7c2-48db-b9e0-bc95bf72a43c" providerId="ADAL" clId="{2222456D-3153-440B-BE35-9BCAAB8890E0}" dt="2023-03-10T16:17:14.578" v="110" actId="20577"/>
          <ac:spMkLst>
            <pc:docMk/>
            <pc:sldMk cId="246405858" sldId="632"/>
            <ac:spMk id="19" creationId="{6D29FC31-FA04-C33D-D2E5-21BC5B096AAD}"/>
          </ac:spMkLst>
        </pc:spChg>
        <pc:picChg chg="del mod">
          <ac:chgData name="Dean, Corey B" userId="d06704e4-f7c2-48db-b9e0-bc95bf72a43c" providerId="ADAL" clId="{2222456D-3153-440B-BE35-9BCAAB8890E0}" dt="2023-03-10T16:17:00.627" v="102" actId="21"/>
          <ac:picMkLst>
            <pc:docMk/>
            <pc:sldMk cId="246405858" sldId="632"/>
            <ac:picMk id="12" creationId="{00000000-0000-0000-0000-000000000000}"/>
          </ac:picMkLst>
        </pc:picChg>
        <pc:picChg chg="add del mod">
          <ac:chgData name="Dean, Corey B" userId="d06704e4-f7c2-48db-b9e0-bc95bf72a43c" providerId="ADAL" clId="{2222456D-3153-440B-BE35-9BCAAB8890E0}" dt="2023-03-10T16:17:16.863" v="111" actId="21"/>
          <ac:picMkLst>
            <pc:docMk/>
            <pc:sldMk cId="246405858" sldId="632"/>
            <ac:picMk id="20" creationId="{9882EAE8-AFBF-B3A8-979C-C74CD8AAAAFA}"/>
          </ac:picMkLst>
        </pc:picChg>
        <pc:picChg chg="add mod">
          <ac:chgData name="Dean, Corey B" userId="d06704e4-f7c2-48db-b9e0-bc95bf72a43c" providerId="ADAL" clId="{2222456D-3153-440B-BE35-9BCAAB8890E0}" dt="2023-03-10T16:17:38.590" v="119" actId="34135"/>
          <ac:picMkLst>
            <pc:docMk/>
            <pc:sldMk cId="246405858" sldId="632"/>
            <ac:picMk id="21" creationId="{3A07CD2E-F7B8-D21D-A924-2463F7B35162}"/>
          </ac:picMkLst>
        </pc:picChg>
      </pc:sldChg>
      <pc:sldChg chg="modSp mod">
        <pc:chgData name="Dean, Corey B" userId="d06704e4-f7c2-48db-b9e0-bc95bf72a43c" providerId="ADAL" clId="{2222456D-3153-440B-BE35-9BCAAB8890E0}" dt="2023-03-10T16:17:46.645" v="121" actId="6549"/>
        <pc:sldMkLst>
          <pc:docMk/>
          <pc:sldMk cId="3263508756" sldId="633"/>
        </pc:sldMkLst>
        <pc:spChg chg="mod">
          <ac:chgData name="Dean, Corey B" userId="d06704e4-f7c2-48db-b9e0-bc95bf72a43c" providerId="ADAL" clId="{2222456D-3153-440B-BE35-9BCAAB8890E0}" dt="2023-03-10T16:17:46.645" v="121" actId="6549"/>
          <ac:spMkLst>
            <pc:docMk/>
            <pc:sldMk cId="3263508756" sldId="633"/>
            <ac:spMk id="2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18:10.970" v="126" actId="34135"/>
        <pc:sldMkLst>
          <pc:docMk/>
          <pc:sldMk cId="3155091312" sldId="634"/>
        </pc:sldMkLst>
        <pc:spChg chg="mod">
          <ac:chgData name="Dean, Corey B" userId="d06704e4-f7c2-48db-b9e0-bc95bf72a43c" providerId="ADAL" clId="{2222456D-3153-440B-BE35-9BCAAB8890E0}" dt="2023-03-10T16:17:57.627" v="124" actId="6549"/>
          <ac:spMkLst>
            <pc:docMk/>
            <pc:sldMk cId="3155091312" sldId="634"/>
            <ac:spMk id="6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8:10.970" v="126" actId="34135"/>
          <ac:spMkLst>
            <pc:docMk/>
            <pc:sldMk cId="3155091312" sldId="634"/>
            <ac:spMk id="12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18:10.970" v="126" actId="34135"/>
          <ac:picMkLst>
            <pc:docMk/>
            <pc:sldMk cId="3155091312" sldId="634"/>
            <ac:picMk id="8" creationId="{00000000-0000-0000-0000-000000000000}"/>
          </ac:picMkLst>
        </pc:picChg>
      </pc:sldChg>
      <pc:sldChg chg="addSp delSp modSp mod">
        <pc:chgData name="Dean, Corey B" userId="d06704e4-f7c2-48db-b9e0-bc95bf72a43c" providerId="ADAL" clId="{2222456D-3153-440B-BE35-9BCAAB8890E0}" dt="2023-03-10T16:18:32.855" v="131" actId="6549"/>
        <pc:sldMkLst>
          <pc:docMk/>
          <pc:sldMk cId="4280773643" sldId="636"/>
        </pc:sldMkLst>
        <pc:spChg chg="mod">
          <ac:chgData name="Dean, Corey B" userId="d06704e4-f7c2-48db-b9e0-bc95bf72a43c" providerId="ADAL" clId="{2222456D-3153-440B-BE35-9BCAAB8890E0}" dt="2023-03-10T16:18:32.855" v="131" actId="6549"/>
          <ac:spMkLst>
            <pc:docMk/>
            <pc:sldMk cId="4280773643" sldId="636"/>
            <ac:spMk id="2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3" creationId="{84515033-CE41-193F-83D4-D4537384B10F}"/>
          </ac:spMkLst>
        </pc:spChg>
        <pc:spChg chg="add del 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4" creationId="{01456B21-F3F3-C805-1103-B260451E39FE}"/>
          </ac:spMkLst>
        </pc:spChg>
        <pc:spChg chg="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5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8:24.089" v="129" actId="404"/>
          <ac:spMkLst>
            <pc:docMk/>
            <pc:sldMk cId="4280773643" sldId="636"/>
            <ac:spMk id="6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9" creationId="{667DBDEF-B578-4204-B0C8-418EDA6415C4}"/>
          </ac:spMkLst>
        </pc:spChg>
        <pc:spChg chg="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10" creationId="{5C0CEB91-BA4D-471C-B7BA-DD0D4AC671CB}"/>
          </ac:spMkLst>
        </pc:spChg>
        <pc:spChg chg="add del 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13" creationId="{EC43AC9E-9DFD-40FE-F34A-3A326998F82B}"/>
          </ac:spMkLst>
        </pc:spChg>
        <pc:spChg chg="add del 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14" creationId="{DD9F8630-1C49-6B95-6E53-ACE6F152D752}"/>
          </ac:spMkLst>
        </pc:spChg>
        <pc:spChg chg="add del mod">
          <ac:chgData name="Dean, Corey B" userId="d06704e4-f7c2-48db-b9e0-bc95bf72a43c" providerId="ADAL" clId="{2222456D-3153-440B-BE35-9BCAAB8890E0}" dt="2023-03-10T16:18:15.684" v="127"/>
          <ac:spMkLst>
            <pc:docMk/>
            <pc:sldMk cId="4280773643" sldId="636"/>
            <ac:spMk id="15" creationId="{79E324F8-C3A4-B08A-C512-3596F4A35954}"/>
          </ac:spMkLst>
        </pc:spChg>
      </pc:sldChg>
      <pc:sldChg chg="modSp mod">
        <pc:chgData name="Dean, Corey B" userId="d06704e4-f7c2-48db-b9e0-bc95bf72a43c" providerId="ADAL" clId="{2222456D-3153-440B-BE35-9BCAAB8890E0}" dt="2023-03-10T16:18:54.082" v="134" actId="34135"/>
        <pc:sldMkLst>
          <pc:docMk/>
          <pc:sldMk cId="896462712" sldId="642"/>
        </pc:sldMkLst>
        <pc:spChg chg="mod">
          <ac:chgData name="Dean, Corey B" userId="d06704e4-f7c2-48db-b9e0-bc95bf72a43c" providerId="ADAL" clId="{2222456D-3153-440B-BE35-9BCAAB8890E0}" dt="2023-03-10T16:18:54.082" v="134" actId="34135"/>
          <ac:spMkLst>
            <pc:docMk/>
            <pc:sldMk cId="896462712" sldId="642"/>
            <ac:spMk id="19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18:54.082" v="134" actId="34135"/>
          <ac:picMkLst>
            <pc:docMk/>
            <pc:sldMk cId="896462712" sldId="642"/>
            <ac:picMk id="18" creationId="{00000000-0000-0000-0000-000000000000}"/>
          </ac:picMkLst>
        </pc:picChg>
      </pc:sldChg>
      <pc:sldChg chg="modSp mod">
        <pc:chgData name="Dean, Corey B" userId="d06704e4-f7c2-48db-b9e0-bc95bf72a43c" providerId="ADAL" clId="{2222456D-3153-440B-BE35-9BCAAB8890E0}" dt="2023-03-10T16:19:23.282" v="145" actId="34135"/>
        <pc:sldMkLst>
          <pc:docMk/>
          <pc:sldMk cId="3676968275" sldId="645"/>
        </pc:sldMkLst>
        <pc:spChg chg="mod">
          <ac:chgData name="Dean, Corey B" userId="d06704e4-f7c2-48db-b9e0-bc95bf72a43c" providerId="ADAL" clId="{2222456D-3153-440B-BE35-9BCAAB8890E0}" dt="2023-03-10T16:19:23.282" v="145" actId="34135"/>
          <ac:spMkLst>
            <pc:docMk/>
            <pc:sldMk cId="3676968275" sldId="645"/>
            <ac:spMk id="8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9:08.288" v="137" actId="6549"/>
          <ac:spMkLst>
            <pc:docMk/>
            <pc:sldMk cId="3676968275" sldId="645"/>
            <ac:spMk id="10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19:23.282" v="145" actId="34135"/>
          <ac:picMkLst>
            <pc:docMk/>
            <pc:sldMk cId="3676968275" sldId="645"/>
            <ac:picMk id="4100" creationId="{00000000-0000-0000-0000-000000000000}"/>
          </ac:picMkLst>
        </pc:picChg>
      </pc:sldChg>
      <pc:sldChg chg="modSp mod">
        <pc:chgData name="Dean, Corey B" userId="d06704e4-f7c2-48db-b9e0-bc95bf72a43c" providerId="ADAL" clId="{2222456D-3153-440B-BE35-9BCAAB8890E0}" dt="2023-03-10T16:19:32.094" v="149" actId="27636"/>
        <pc:sldMkLst>
          <pc:docMk/>
          <pc:sldMk cId="209795420" sldId="648"/>
        </pc:sldMkLst>
        <pc:spChg chg="mod">
          <ac:chgData name="Dean, Corey B" userId="d06704e4-f7c2-48db-b9e0-bc95bf72a43c" providerId="ADAL" clId="{2222456D-3153-440B-BE35-9BCAAB8890E0}" dt="2023-03-10T16:19:32.094" v="149" actId="27636"/>
          <ac:spMkLst>
            <pc:docMk/>
            <pc:sldMk cId="209795420" sldId="648"/>
            <ac:spMk id="2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20:16.172" v="152" actId="34135"/>
        <pc:sldMkLst>
          <pc:docMk/>
          <pc:sldMk cId="3134269141" sldId="651"/>
        </pc:sldMkLst>
        <pc:spChg chg="mod">
          <ac:chgData name="Dean, Corey B" userId="d06704e4-f7c2-48db-b9e0-bc95bf72a43c" providerId="ADAL" clId="{2222456D-3153-440B-BE35-9BCAAB8890E0}" dt="2023-03-10T16:20:16.172" v="152" actId="34135"/>
          <ac:spMkLst>
            <pc:docMk/>
            <pc:sldMk cId="3134269141" sldId="651"/>
            <ac:spMk id="11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20:16.172" v="152" actId="34135"/>
          <ac:picMkLst>
            <pc:docMk/>
            <pc:sldMk cId="3134269141" sldId="651"/>
            <ac:picMk id="6146" creationId="{00000000-0000-0000-0000-000000000000}"/>
          </ac:picMkLst>
        </pc:picChg>
      </pc:sldChg>
      <pc:sldChg chg="addSp delSp modSp mod">
        <pc:chgData name="Dean, Corey B" userId="d06704e4-f7c2-48db-b9e0-bc95bf72a43c" providerId="ADAL" clId="{2222456D-3153-440B-BE35-9BCAAB8890E0}" dt="2023-03-10T16:20:29.483" v="157" actId="6549"/>
        <pc:sldMkLst>
          <pc:docMk/>
          <pc:sldMk cId="151838623" sldId="652"/>
        </pc:sldMkLst>
        <pc:spChg chg="mod">
          <ac:chgData name="Dean, Corey B" userId="d06704e4-f7c2-48db-b9e0-bc95bf72a43c" providerId="ADAL" clId="{2222456D-3153-440B-BE35-9BCAAB8890E0}" dt="2023-03-10T16:20:29.483" v="157" actId="6549"/>
          <ac:spMkLst>
            <pc:docMk/>
            <pc:sldMk cId="151838623" sldId="652"/>
            <ac:spMk id="2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3" creationId="{B6246871-7D7B-48A6-9F53-A184CE649061}"/>
          </ac:spMkLst>
        </pc:spChg>
        <pc:spChg chg="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4" creationId="{E25ADAF3-9238-4A3A-AA05-84270F30AAB1}"/>
          </ac:spMkLst>
        </pc:spChg>
        <pc:spChg chg="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5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6" creationId="{B992973C-0B8E-7ADE-1807-D983A730E8AC}"/>
          </ac:spMkLst>
        </pc:spChg>
        <pc:spChg chg="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7" creationId="{00000000-0000-0000-0000-000000000000}"/>
          </ac:spMkLst>
        </pc:spChg>
        <pc:spChg chg="add del 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8" creationId="{A63089E9-BF2B-DF26-F1FD-359A7254BACD}"/>
          </ac:spMkLst>
        </pc:spChg>
        <pc:spChg chg="add del 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14" creationId="{0BDFE456-5FF5-0809-01EB-B292370448B9}"/>
          </ac:spMkLst>
        </pc:spChg>
        <pc:spChg chg="add del 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15" creationId="{36DBF128-F71B-B572-967F-65758A27E9B3}"/>
          </ac:spMkLst>
        </pc:spChg>
        <pc:spChg chg="add del 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16" creationId="{0F1C7BFD-F10F-F697-69DB-0A1329755AEE}"/>
          </ac:spMkLst>
        </pc:spChg>
        <pc:spChg chg="add del mod">
          <ac:chgData name="Dean, Corey B" userId="d06704e4-f7c2-48db-b9e0-bc95bf72a43c" providerId="ADAL" clId="{2222456D-3153-440B-BE35-9BCAAB8890E0}" dt="2023-03-10T16:20:20.065" v="153"/>
          <ac:spMkLst>
            <pc:docMk/>
            <pc:sldMk cId="151838623" sldId="652"/>
            <ac:spMk id="17" creationId="{53ABC18E-5CEB-1D9E-422D-3A375430949D}"/>
          </ac:spMkLst>
        </pc:spChg>
        <pc:picChg chg="mod">
          <ac:chgData name="Dean, Corey B" userId="d06704e4-f7c2-48db-b9e0-bc95bf72a43c" providerId="ADAL" clId="{2222456D-3153-440B-BE35-9BCAAB8890E0}" dt="2023-03-10T16:20:20.065" v="153"/>
          <ac:picMkLst>
            <pc:docMk/>
            <pc:sldMk cId="151838623" sldId="652"/>
            <ac:picMk id="9" creationId="{00000000-0000-0000-0000-000000000000}"/>
          </ac:picMkLst>
        </pc:picChg>
      </pc:sldChg>
      <pc:sldChg chg="modSp mod">
        <pc:chgData name="Dean, Corey B" userId="d06704e4-f7c2-48db-b9e0-bc95bf72a43c" providerId="ADAL" clId="{2222456D-3153-440B-BE35-9BCAAB8890E0}" dt="2023-03-10T16:20:41.221" v="159" actId="6549"/>
        <pc:sldMkLst>
          <pc:docMk/>
          <pc:sldMk cId="51513681" sldId="654"/>
        </pc:sldMkLst>
        <pc:spChg chg="mod">
          <ac:chgData name="Dean, Corey B" userId="d06704e4-f7c2-48db-b9e0-bc95bf72a43c" providerId="ADAL" clId="{2222456D-3153-440B-BE35-9BCAAB8890E0}" dt="2023-03-10T16:20:41.221" v="159" actId="6549"/>
          <ac:spMkLst>
            <pc:docMk/>
            <pc:sldMk cId="51513681" sldId="654"/>
            <ac:spMk id="11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20:47.322" v="161" actId="6549"/>
        <pc:sldMkLst>
          <pc:docMk/>
          <pc:sldMk cId="494640623" sldId="655"/>
        </pc:sldMkLst>
        <pc:spChg chg="mod">
          <ac:chgData name="Dean, Corey B" userId="d06704e4-f7c2-48db-b9e0-bc95bf72a43c" providerId="ADAL" clId="{2222456D-3153-440B-BE35-9BCAAB8890E0}" dt="2023-03-10T16:20:47.322" v="161" actId="6549"/>
          <ac:spMkLst>
            <pc:docMk/>
            <pc:sldMk cId="494640623" sldId="655"/>
            <ac:spMk id="11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12:11.693" v="28" actId="1036"/>
        <pc:sldMkLst>
          <pc:docMk/>
          <pc:sldMk cId="303762547" sldId="657"/>
        </pc:sldMkLst>
        <pc:spChg chg="mod">
          <ac:chgData name="Dean, Corey B" userId="d06704e4-f7c2-48db-b9e0-bc95bf72a43c" providerId="ADAL" clId="{2222456D-3153-440B-BE35-9BCAAB8890E0}" dt="2023-03-10T16:11:52.053" v="20" actId="20577"/>
          <ac:spMkLst>
            <pc:docMk/>
            <pc:sldMk cId="303762547" sldId="657"/>
            <ac:spMk id="2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23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05.121" v="22" actId="14100"/>
          <ac:spMkLst>
            <pc:docMk/>
            <pc:sldMk cId="303762547" sldId="657"/>
            <ac:spMk id="30" creationId="{DABD6E8F-6409-C550-4805-BD8F2EAC4ABC}"/>
          </ac:spMkLst>
        </pc:spChg>
        <pc:spChg chg="mod">
          <ac:chgData name="Dean, Corey B" userId="d06704e4-f7c2-48db-b9e0-bc95bf72a43c" providerId="ADAL" clId="{2222456D-3153-440B-BE35-9BCAAB8890E0}" dt="2023-03-10T16:12:05.121" v="22" actId="14100"/>
          <ac:spMkLst>
            <pc:docMk/>
            <pc:sldMk cId="303762547" sldId="657"/>
            <ac:spMk id="32" creationId="{8827F58C-3BAD-8B51-1AAE-18B57758D33C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0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3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4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5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6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7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8" creationId="{00000000-0000-0000-0000-000000000000}"/>
          </ac:spMkLst>
        </pc:spChg>
        <pc:spChg chg="mod">
          <ac:chgData name="Dean, Corey B" userId="d06704e4-f7c2-48db-b9e0-bc95bf72a43c" providerId="ADAL" clId="{2222456D-3153-440B-BE35-9BCAAB8890E0}" dt="2023-03-10T16:12:11.693" v="28" actId="1036"/>
          <ac:spMkLst>
            <pc:docMk/>
            <pc:sldMk cId="303762547" sldId="657"/>
            <ac:spMk id="49" creationId="{00000000-0000-0000-0000-000000000000}"/>
          </ac:spMkLst>
        </pc:spChg>
        <pc:picChg chg="mod">
          <ac:chgData name="Dean, Corey B" userId="d06704e4-f7c2-48db-b9e0-bc95bf72a43c" providerId="ADAL" clId="{2222456D-3153-440B-BE35-9BCAAB8890E0}" dt="2023-03-10T16:12:11.693" v="28" actId="1036"/>
          <ac:picMkLst>
            <pc:docMk/>
            <pc:sldMk cId="303762547" sldId="657"/>
            <ac:picMk id="14" creationId="{00000000-0000-0000-0000-000000000000}"/>
          </ac:picMkLst>
        </pc:picChg>
        <pc:cxnChg chg="mod">
          <ac:chgData name="Dean, Corey B" userId="d06704e4-f7c2-48db-b9e0-bc95bf72a43c" providerId="ADAL" clId="{2222456D-3153-440B-BE35-9BCAAB8890E0}" dt="2023-03-10T16:12:11.693" v="28" actId="1036"/>
          <ac:cxnSpMkLst>
            <pc:docMk/>
            <pc:sldMk cId="303762547" sldId="657"/>
            <ac:cxnSpMk id="9" creationId="{00000000-0000-0000-0000-000000000000}"/>
          </ac:cxnSpMkLst>
        </pc:cxnChg>
      </pc:sldChg>
      <pc:sldChg chg="modSp mod">
        <pc:chgData name="Dean, Corey B" userId="d06704e4-f7c2-48db-b9e0-bc95bf72a43c" providerId="ADAL" clId="{2222456D-3153-440B-BE35-9BCAAB8890E0}" dt="2023-03-10T16:12:27.755" v="36" actId="27636"/>
        <pc:sldMkLst>
          <pc:docMk/>
          <pc:sldMk cId="3528642106" sldId="659"/>
        </pc:sldMkLst>
        <pc:spChg chg="mod">
          <ac:chgData name="Dean, Corey B" userId="d06704e4-f7c2-48db-b9e0-bc95bf72a43c" providerId="ADAL" clId="{2222456D-3153-440B-BE35-9BCAAB8890E0}" dt="2023-03-10T16:12:27.755" v="36" actId="27636"/>
          <ac:spMkLst>
            <pc:docMk/>
            <pc:sldMk cId="3528642106" sldId="659"/>
            <ac:spMk id="3" creationId="{00000000-0000-0000-0000-000000000000}"/>
          </ac:spMkLst>
        </pc:spChg>
      </pc:sldChg>
      <pc:sldChg chg="modSp mod">
        <pc:chgData name="Dean, Corey B" userId="d06704e4-f7c2-48db-b9e0-bc95bf72a43c" providerId="ADAL" clId="{2222456D-3153-440B-BE35-9BCAAB8890E0}" dt="2023-03-10T16:13:16.431" v="50" actId="27636"/>
        <pc:sldMkLst>
          <pc:docMk/>
          <pc:sldMk cId="2800821883" sldId="662"/>
        </pc:sldMkLst>
        <pc:spChg chg="mod">
          <ac:chgData name="Dean, Corey B" userId="d06704e4-f7c2-48db-b9e0-bc95bf72a43c" providerId="ADAL" clId="{2222456D-3153-440B-BE35-9BCAAB8890E0}" dt="2023-03-10T16:13:16.431" v="50" actId="27636"/>
          <ac:spMkLst>
            <pc:docMk/>
            <pc:sldMk cId="2800821883" sldId="662"/>
            <ac:spMk id="3" creationId="{00000000-0000-0000-0000-000000000000}"/>
          </ac:spMkLst>
        </pc:spChg>
      </pc:sldChg>
    </pc:docChg>
  </pc:docChgLst>
  <pc:docChgLst>
    <pc:chgData name="Dean, Corey B" userId="d06704e4-f7c2-48db-b9e0-bc95bf72a43c" providerId="ADAL" clId="{2F5FCE3F-0691-4D87-BFC3-D7A9238871AD}"/>
    <pc:docChg chg="undo custSel modSld">
      <pc:chgData name="Dean, Corey B" userId="d06704e4-f7c2-48db-b9e0-bc95bf72a43c" providerId="ADAL" clId="{2F5FCE3F-0691-4D87-BFC3-D7A9238871AD}" dt="2022-10-15T02:42:21.431" v="2094"/>
      <pc:docMkLst>
        <pc:docMk/>
      </pc:docMkLst>
      <pc:sldChg chg="addSp delSp modSp mod">
        <pc:chgData name="Dean, Corey B" userId="d06704e4-f7c2-48db-b9e0-bc95bf72a43c" providerId="ADAL" clId="{2F5FCE3F-0691-4D87-BFC3-D7A9238871AD}" dt="2022-10-15T02:16:58.179" v="1685"/>
        <pc:sldMkLst>
          <pc:docMk/>
          <pc:sldMk cId="2413125678" sldId="288"/>
        </pc:sldMkLst>
        <pc:spChg chg="add del mod">
          <ac:chgData name="Dean, Corey B" userId="d06704e4-f7c2-48db-b9e0-bc95bf72a43c" providerId="ADAL" clId="{2F5FCE3F-0691-4D87-BFC3-D7A9238871AD}" dt="2022-10-15T02:16:58.179" v="1685"/>
          <ac:spMkLst>
            <pc:docMk/>
            <pc:sldMk cId="2413125678" sldId="288"/>
            <ac:spMk id="8" creationId="{99AE2DED-413E-9949-82E6-F8A4002B1CE4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129" v="46"/>
        <pc:sldMkLst>
          <pc:docMk/>
          <pc:sldMk cId="1510312359" sldId="612"/>
        </pc:sldMkLst>
        <pc:spChg chg="add mod">
          <ac:chgData name="Dean, Corey B" userId="d06704e4-f7c2-48db-b9e0-bc95bf72a43c" providerId="ADAL" clId="{2F5FCE3F-0691-4D87-BFC3-D7A9238871AD}" dt="2022-10-15T02:16:57.123" v="33" actId="207"/>
          <ac:spMkLst>
            <pc:docMk/>
            <pc:sldMk cId="1510312359" sldId="612"/>
            <ac:spMk id="11" creationId="{3B8DC1CA-8056-A0F1-EC06-689DA6A22689}"/>
          </ac:spMkLst>
        </pc:spChg>
        <pc:spChg chg="add mod">
          <ac:chgData name="Dean, Corey B" userId="d06704e4-f7c2-48db-b9e0-bc95bf72a43c" providerId="ADAL" clId="{2F5FCE3F-0691-4D87-BFC3-D7A9238871AD}" dt="2022-10-15T02:16:57.129" v="46"/>
          <ac:spMkLst>
            <pc:docMk/>
            <pc:sldMk cId="1510312359" sldId="612"/>
            <ac:spMk id="12" creationId="{8C9EF616-93D4-AFBD-C166-8DE8114C89E2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149" v="82"/>
        <pc:sldMkLst>
          <pc:docMk/>
          <pc:sldMk cId="1687825018" sldId="613"/>
        </pc:sldMkLst>
        <pc:spChg chg="add mod">
          <ac:chgData name="Dean, Corey B" userId="d06704e4-f7c2-48db-b9e0-bc95bf72a43c" providerId="ADAL" clId="{2F5FCE3F-0691-4D87-BFC3-D7A9238871AD}" dt="2022-10-15T02:16:57.137" v="63" actId="207"/>
          <ac:spMkLst>
            <pc:docMk/>
            <pc:sldMk cId="1687825018" sldId="613"/>
            <ac:spMk id="11" creationId="{308ED8E5-DE13-5BDC-3D3A-CC6765BC7271}"/>
          </ac:spMkLst>
        </pc:spChg>
        <pc:spChg chg="add mod">
          <ac:chgData name="Dean, Corey B" userId="d06704e4-f7c2-48db-b9e0-bc95bf72a43c" providerId="ADAL" clId="{2F5FCE3F-0691-4D87-BFC3-D7A9238871AD}" dt="2022-10-15T02:16:57.149" v="82"/>
          <ac:spMkLst>
            <pc:docMk/>
            <pc:sldMk cId="1687825018" sldId="613"/>
            <ac:spMk id="12" creationId="{30B587A9-F296-F0E9-248A-D1A7282DF415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22:30.449" v="1745" actId="34135"/>
        <pc:sldMkLst>
          <pc:docMk/>
          <pc:sldMk cId="3686448145" sldId="614"/>
        </pc:sldMkLst>
        <pc:spChg chg="add mod">
          <ac:chgData name="Dean, Corey B" userId="d06704e4-f7c2-48db-b9e0-bc95bf72a43c" providerId="ADAL" clId="{2F5FCE3F-0691-4D87-BFC3-D7A9238871AD}" dt="2022-10-15T02:16:57.156" v="99" actId="207"/>
          <ac:spMkLst>
            <pc:docMk/>
            <pc:sldMk cId="3686448145" sldId="614"/>
            <ac:spMk id="13" creationId="{38CFE65B-95EB-A2BE-513A-B009E51E8D3C}"/>
          </ac:spMkLst>
        </pc:spChg>
        <pc:spChg chg="add mod">
          <ac:chgData name="Dean, Corey B" userId="d06704e4-f7c2-48db-b9e0-bc95bf72a43c" providerId="ADAL" clId="{2F5FCE3F-0691-4D87-BFC3-D7A9238871AD}" dt="2022-10-15T02:22:03.085" v="1739" actId="14100"/>
          <ac:spMkLst>
            <pc:docMk/>
            <pc:sldMk cId="3686448145" sldId="614"/>
            <ac:spMk id="14" creationId="{BB551F9B-761D-9AC5-4884-6ECFB34FEF1B}"/>
          </ac:spMkLst>
        </pc:spChg>
        <pc:spChg chg="mod">
          <ac:chgData name="Dean, Corey B" userId="d06704e4-f7c2-48db-b9e0-bc95bf72a43c" providerId="ADAL" clId="{2F5FCE3F-0691-4D87-BFC3-D7A9238871AD}" dt="2022-10-15T02:22:30.449" v="1745" actId="34135"/>
          <ac:spMkLst>
            <pc:docMk/>
            <pc:sldMk cId="3686448145" sldId="614"/>
            <ac:spMk id="27" creationId="{00000000-0000-0000-0000-000000000000}"/>
          </ac:spMkLst>
        </pc:spChg>
        <pc:picChg chg="add del mod">
          <ac:chgData name="Dean, Corey B" userId="d06704e4-f7c2-48db-b9e0-bc95bf72a43c" providerId="ADAL" clId="{2F5FCE3F-0691-4D87-BFC3-D7A9238871AD}" dt="2022-10-15T02:16:57.173" v="127"/>
          <ac:picMkLst>
            <pc:docMk/>
            <pc:sldMk cId="3686448145" sldId="614"/>
            <ac:picMk id="15" creationId="{F8140EE0-22CA-776D-26BC-4069D77ED761}"/>
          </ac:picMkLst>
        </pc:picChg>
        <pc:picChg chg="mod">
          <ac:chgData name="Dean, Corey B" userId="d06704e4-f7c2-48db-b9e0-bc95bf72a43c" providerId="ADAL" clId="{2F5FCE3F-0691-4D87-BFC3-D7A9238871AD}" dt="2022-10-15T02:22:30.449" v="1745" actId="34135"/>
          <ac:picMkLst>
            <pc:docMk/>
            <pc:sldMk cId="3686448145" sldId="614"/>
            <ac:picMk id="18" creationId="{00000000-0000-0000-0000-000000000000}"/>
          </ac:picMkLst>
        </pc:picChg>
      </pc:sldChg>
      <pc:sldChg chg="addSp modSp mod">
        <pc:chgData name="Dean, Corey B" userId="d06704e4-f7c2-48db-b9e0-bc95bf72a43c" providerId="ADAL" clId="{2F5FCE3F-0691-4D87-BFC3-D7A9238871AD}" dt="2022-10-15T02:22:42.074" v="1754"/>
        <pc:sldMkLst>
          <pc:docMk/>
          <pc:sldMk cId="2346163395" sldId="616"/>
        </pc:sldMkLst>
        <pc:spChg chg="add mod">
          <ac:chgData name="Dean, Corey B" userId="d06704e4-f7c2-48db-b9e0-bc95bf72a43c" providerId="ADAL" clId="{2F5FCE3F-0691-4D87-BFC3-D7A9238871AD}" dt="2022-10-15T02:16:57.214" v="201"/>
          <ac:spMkLst>
            <pc:docMk/>
            <pc:sldMk cId="2346163395" sldId="616"/>
            <ac:spMk id="17" creationId="{7F194E62-6C4A-E230-0D71-86D3BC84701C}"/>
          </ac:spMkLst>
        </pc:spChg>
        <pc:spChg chg="add mod">
          <ac:chgData name="Dean, Corey B" userId="d06704e4-f7c2-48db-b9e0-bc95bf72a43c" providerId="ADAL" clId="{2F5FCE3F-0691-4D87-BFC3-D7A9238871AD}" dt="2022-10-15T02:16:57.219" v="215" actId="948"/>
          <ac:spMkLst>
            <pc:docMk/>
            <pc:sldMk cId="2346163395" sldId="616"/>
            <ac:spMk id="18" creationId="{FAC8A008-8C76-FF9F-C4EE-0F1ACCFA5AEF}"/>
          </ac:spMkLst>
        </pc:spChg>
        <pc:spChg chg="add mod">
          <ac:chgData name="Dean, Corey B" userId="d06704e4-f7c2-48db-b9e0-bc95bf72a43c" providerId="ADAL" clId="{2F5FCE3F-0691-4D87-BFC3-D7A9238871AD}" dt="2022-10-15T02:22:42.074" v="1754"/>
          <ac:spMkLst>
            <pc:docMk/>
            <pc:sldMk cId="2346163395" sldId="616"/>
            <ac:spMk id="19" creationId="{2ACE5FB4-DC8F-2007-79E5-004BE4E74FD9}"/>
          </ac:spMkLst>
        </pc:spChg>
      </pc:sldChg>
      <pc:sldChg chg="addSp modSp mod">
        <pc:chgData name="Dean, Corey B" userId="d06704e4-f7c2-48db-b9e0-bc95bf72a43c" providerId="ADAL" clId="{2F5FCE3F-0691-4D87-BFC3-D7A9238871AD}" dt="2022-10-15T02:25:50.233" v="1782" actId="179"/>
        <pc:sldMkLst>
          <pc:docMk/>
          <pc:sldMk cId="1543115707" sldId="617"/>
        </pc:sldMkLst>
        <pc:spChg chg="add mod">
          <ac:chgData name="Dean, Corey B" userId="d06704e4-f7c2-48db-b9e0-bc95bf72a43c" providerId="ADAL" clId="{2F5FCE3F-0691-4D87-BFC3-D7A9238871AD}" dt="2022-10-15T02:16:57.246" v="265" actId="207"/>
          <ac:spMkLst>
            <pc:docMk/>
            <pc:sldMk cId="1543115707" sldId="617"/>
            <ac:spMk id="12" creationId="{1A1EE511-DA8E-E098-FC0B-B174055FD28A}"/>
          </ac:spMkLst>
        </pc:spChg>
        <pc:graphicFrameChg chg="modGraphic">
          <ac:chgData name="Dean, Corey B" userId="d06704e4-f7c2-48db-b9e0-bc95bf72a43c" providerId="ADAL" clId="{2F5FCE3F-0691-4D87-BFC3-D7A9238871AD}" dt="2022-10-15T02:16:57.992" v="1533" actId="299"/>
          <ac:graphicFrameMkLst>
            <pc:docMk/>
            <pc:sldMk cId="1543115707" sldId="617"/>
            <ac:graphicFrameMk id="9" creationId="{00000000-0000-0000-0000-000000000000}"/>
          </ac:graphicFrameMkLst>
        </pc:graphicFrameChg>
        <pc:graphicFrameChg chg="add mod modGraphic">
          <ac:chgData name="Dean, Corey B" userId="d06704e4-f7c2-48db-b9e0-bc95bf72a43c" providerId="ADAL" clId="{2F5FCE3F-0691-4D87-BFC3-D7A9238871AD}" dt="2022-10-15T02:25:50.233" v="1782" actId="179"/>
          <ac:graphicFrameMkLst>
            <pc:docMk/>
            <pc:sldMk cId="1543115707" sldId="617"/>
            <ac:graphicFrameMk id="13" creationId="{53A00FB0-2459-B142-7D48-A32D505B8B66}"/>
          </ac:graphicFrameMkLst>
        </pc:graphicFrameChg>
      </pc:sldChg>
      <pc:sldChg chg="addSp modSp mod">
        <pc:chgData name="Dean, Corey B" userId="d06704e4-f7c2-48db-b9e0-bc95bf72a43c" providerId="ADAL" clId="{2F5FCE3F-0691-4D87-BFC3-D7A9238871AD}" dt="2022-10-15T02:16:57.274" v="309" actId="207"/>
        <pc:sldMkLst>
          <pc:docMk/>
          <pc:sldMk cId="1361274947" sldId="618"/>
        </pc:sldMkLst>
        <pc:spChg chg="add mod">
          <ac:chgData name="Dean, Corey B" userId="d06704e4-f7c2-48db-b9e0-bc95bf72a43c" providerId="ADAL" clId="{2F5FCE3F-0691-4D87-BFC3-D7A9238871AD}" dt="2022-10-15T02:16:57.267" v="292"/>
          <ac:spMkLst>
            <pc:docMk/>
            <pc:sldMk cId="1361274947" sldId="618"/>
            <ac:spMk id="11" creationId="{0B1DECBB-C12D-2B3D-A216-B80081354E4E}"/>
          </ac:spMkLst>
        </pc:spChg>
        <pc:spChg chg="add mod">
          <ac:chgData name="Dean, Corey B" userId="d06704e4-f7c2-48db-b9e0-bc95bf72a43c" providerId="ADAL" clId="{2F5FCE3F-0691-4D87-BFC3-D7A9238871AD}" dt="2022-10-15T02:16:57.274" v="309" actId="207"/>
          <ac:spMkLst>
            <pc:docMk/>
            <pc:sldMk cId="1361274947" sldId="618"/>
            <ac:spMk id="12" creationId="{77890312-58FF-2C2C-D344-5ED1B8A09BCB}"/>
          </ac:spMkLst>
        </pc:spChg>
      </pc:sldChg>
      <pc:sldChg chg="addSp modSp mod">
        <pc:chgData name="Dean, Corey B" userId="d06704e4-f7c2-48db-b9e0-bc95bf72a43c" providerId="ADAL" clId="{2F5FCE3F-0691-4D87-BFC3-D7A9238871AD}" dt="2022-10-15T02:27:59.937" v="1801"/>
        <pc:sldMkLst>
          <pc:docMk/>
          <pc:sldMk cId="227686582" sldId="619"/>
        </pc:sldMkLst>
        <pc:spChg chg="add mod">
          <ac:chgData name="Dean, Corey B" userId="d06704e4-f7c2-48db-b9e0-bc95bf72a43c" providerId="ADAL" clId="{2F5FCE3F-0691-4D87-BFC3-D7A9238871AD}" dt="2022-10-15T02:16:57.290" v="330"/>
          <ac:spMkLst>
            <pc:docMk/>
            <pc:sldMk cId="227686582" sldId="619"/>
            <ac:spMk id="14" creationId="{E82FD8EC-17D6-2083-DF68-16C966115409}"/>
          </ac:spMkLst>
        </pc:spChg>
        <pc:spChg chg="add mod">
          <ac:chgData name="Dean, Corey B" userId="d06704e4-f7c2-48db-b9e0-bc95bf72a43c" providerId="ADAL" clId="{2F5FCE3F-0691-4D87-BFC3-D7A9238871AD}" dt="2022-10-15T02:16:57.297" v="344" actId="948"/>
          <ac:spMkLst>
            <pc:docMk/>
            <pc:sldMk cId="227686582" sldId="619"/>
            <ac:spMk id="15" creationId="{BF9C66CE-4245-D467-04AB-90B29FF98AFB}"/>
          </ac:spMkLst>
        </pc:spChg>
        <pc:spChg chg="add mod">
          <ac:chgData name="Dean, Corey B" userId="d06704e4-f7c2-48db-b9e0-bc95bf72a43c" providerId="ADAL" clId="{2F5FCE3F-0691-4D87-BFC3-D7A9238871AD}" dt="2022-10-15T02:27:55.957" v="1792"/>
          <ac:spMkLst>
            <pc:docMk/>
            <pc:sldMk cId="227686582" sldId="619"/>
            <ac:spMk id="16" creationId="{F09E98E1-6200-2EDA-C884-D1381F57C42E}"/>
          </ac:spMkLst>
        </pc:spChg>
        <pc:spChg chg="add mod">
          <ac:chgData name="Dean, Corey B" userId="d06704e4-f7c2-48db-b9e0-bc95bf72a43c" providerId="ADAL" clId="{2F5FCE3F-0691-4D87-BFC3-D7A9238871AD}" dt="2022-10-15T02:27:59.937" v="1801"/>
          <ac:spMkLst>
            <pc:docMk/>
            <pc:sldMk cId="227686582" sldId="619"/>
            <ac:spMk id="17" creationId="{2E7D9A9D-BA07-4E8F-774D-72735AB4D1FE}"/>
          </ac:spMkLst>
        </pc:spChg>
      </pc:sldChg>
      <pc:sldChg chg="addSp modSp mod">
        <pc:chgData name="Dean, Corey B" userId="d06704e4-f7c2-48db-b9e0-bc95bf72a43c" providerId="ADAL" clId="{2F5FCE3F-0691-4D87-BFC3-D7A9238871AD}" dt="2022-10-15T02:28:15.396" v="1819"/>
        <pc:sldMkLst>
          <pc:docMk/>
          <pc:sldMk cId="3468618098" sldId="621"/>
        </pc:sldMkLst>
        <pc:spChg chg="add mod">
          <ac:chgData name="Dean, Corey B" userId="d06704e4-f7c2-48db-b9e0-bc95bf72a43c" providerId="ADAL" clId="{2F5FCE3F-0691-4D87-BFC3-D7A9238871AD}" dt="2022-10-15T02:16:57.346" v="433"/>
          <ac:spMkLst>
            <pc:docMk/>
            <pc:sldMk cId="3468618098" sldId="621"/>
            <ac:spMk id="17" creationId="{91284D7F-E7BE-2716-0762-554DF1ECBA44}"/>
          </ac:spMkLst>
        </pc:spChg>
        <pc:spChg chg="add mod">
          <ac:chgData name="Dean, Corey B" userId="d06704e4-f7c2-48db-b9e0-bc95bf72a43c" providerId="ADAL" clId="{2F5FCE3F-0691-4D87-BFC3-D7A9238871AD}" dt="2022-10-15T02:16:57.353" v="447" actId="948"/>
          <ac:spMkLst>
            <pc:docMk/>
            <pc:sldMk cId="3468618098" sldId="621"/>
            <ac:spMk id="18" creationId="{907B5EE0-D038-7C6C-CA6E-2BE11048087B}"/>
          </ac:spMkLst>
        </pc:spChg>
        <pc:spChg chg="add mod">
          <ac:chgData name="Dean, Corey B" userId="d06704e4-f7c2-48db-b9e0-bc95bf72a43c" providerId="ADAL" clId="{2F5FCE3F-0691-4D87-BFC3-D7A9238871AD}" dt="2022-10-15T02:28:15.396" v="1819"/>
          <ac:spMkLst>
            <pc:docMk/>
            <pc:sldMk cId="3468618098" sldId="621"/>
            <ac:spMk id="19" creationId="{BE84C538-7A43-83E4-B508-BB2A8DC9BD33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375" v="483"/>
        <pc:sldMkLst>
          <pc:docMk/>
          <pc:sldMk cId="2305437328" sldId="622"/>
        </pc:sldMkLst>
        <pc:spChg chg="add mod">
          <ac:chgData name="Dean, Corey B" userId="d06704e4-f7c2-48db-b9e0-bc95bf72a43c" providerId="ADAL" clId="{2F5FCE3F-0691-4D87-BFC3-D7A9238871AD}" dt="2022-10-15T02:16:57.361" v="464" actId="207"/>
          <ac:spMkLst>
            <pc:docMk/>
            <pc:sldMk cId="2305437328" sldId="622"/>
            <ac:spMk id="12" creationId="{03024B4F-44E7-560E-1506-539A62E4B089}"/>
          </ac:spMkLst>
        </pc:spChg>
        <pc:spChg chg="add mod">
          <ac:chgData name="Dean, Corey B" userId="d06704e4-f7c2-48db-b9e0-bc95bf72a43c" providerId="ADAL" clId="{2F5FCE3F-0691-4D87-BFC3-D7A9238871AD}" dt="2022-10-15T02:16:57.375" v="483"/>
          <ac:spMkLst>
            <pc:docMk/>
            <pc:sldMk cId="2305437328" sldId="622"/>
            <ac:spMk id="13" creationId="{122D065C-F005-B043-71CA-6BC03F14DDD3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391" v="515" actId="207"/>
        <pc:sldMkLst>
          <pc:docMk/>
          <pc:sldMk cId="2452633943" sldId="623"/>
        </pc:sldMkLst>
        <pc:spChg chg="add mod">
          <ac:chgData name="Dean, Corey B" userId="d06704e4-f7c2-48db-b9e0-bc95bf72a43c" providerId="ADAL" clId="{2F5FCE3F-0691-4D87-BFC3-D7A9238871AD}" dt="2022-10-15T02:16:57.383" v="498"/>
          <ac:spMkLst>
            <pc:docMk/>
            <pc:sldMk cId="2452633943" sldId="623"/>
            <ac:spMk id="11" creationId="{3D4AF300-3008-4997-DC5C-AD505EFAF359}"/>
          </ac:spMkLst>
        </pc:spChg>
        <pc:spChg chg="add mod">
          <ac:chgData name="Dean, Corey B" userId="d06704e4-f7c2-48db-b9e0-bc95bf72a43c" providerId="ADAL" clId="{2F5FCE3F-0691-4D87-BFC3-D7A9238871AD}" dt="2022-10-15T02:16:57.391" v="515" actId="207"/>
          <ac:spMkLst>
            <pc:docMk/>
            <pc:sldMk cId="2452633943" sldId="623"/>
            <ac:spMk id="12" creationId="{3BAF55E1-6817-757B-896D-E95570EED65D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413" v="551"/>
        <pc:sldMkLst>
          <pc:docMk/>
          <pc:sldMk cId="638993849" sldId="624"/>
        </pc:sldMkLst>
        <pc:spChg chg="add mod">
          <ac:chgData name="Dean, Corey B" userId="d06704e4-f7c2-48db-b9e0-bc95bf72a43c" providerId="ADAL" clId="{2F5FCE3F-0691-4D87-BFC3-D7A9238871AD}" dt="2022-10-15T02:16:57.399" v="532" actId="207"/>
          <ac:spMkLst>
            <pc:docMk/>
            <pc:sldMk cId="638993849" sldId="624"/>
            <ac:spMk id="12" creationId="{E20D1DCD-4700-C995-D246-8C21CE54335A}"/>
          </ac:spMkLst>
        </pc:spChg>
        <pc:spChg chg="add mod">
          <ac:chgData name="Dean, Corey B" userId="d06704e4-f7c2-48db-b9e0-bc95bf72a43c" providerId="ADAL" clId="{2F5FCE3F-0691-4D87-BFC3-D7A9238871AD}" dt="2022-10-15T02:16:57.413" v="551"/>
          <ac:spMkLst>
            <pc:docMk/>
            <pc:sldMk cId="638993849" sldId="624"/>
            <ac:spMk id="13" creationId="{66308132-4276-CFC3-FBD4-FEECEF2770FF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16:57.439" v="591"/>
        <pc:sldMkLst>
          <pc:docMk/>
          <pc:sldMk cId="2022761806" sldId="625"/>
        </pc:sldMkLst>
        <pc:spChg chg="add mod">
          <ac:chgData name="Dean, Corey B" userId="d06704e4-f7c2-48db-b9e0-bc95bf72a43c" providerId="ADAL" clId="{2F5FCE3F-0691-4D87-BFC3-D7A9238871AD}" dt="2022-10-15T02:16:57.421" v="568" actId="207"/>
          <ac:spMkLst>
            <pc:docMk/>
            <pc:sldMk cId="2022761806" sldId="625"/>
            <ac:spMk id="12" creationId="{6B4D0780-B343-3ADD-E1D2-6A56DCCADE01}"/>
          </ac:spMkLst>
        </pc:spChg>
        <pc:spChg chg="add mod">
          <ac:chgData name="Dean, Corey B" userId="d06704e4-f7c2-48db-b9e0-bc95bf72a43c" providerId="ADAL" clId="{2F5FCE3F-0691-4D87-BFC3-D7A9238871AD}" dt="2022-10-15T02:16:57.438" v="589"/>
          <ac:spMkLst>
            <pc:docMk/>
            <pc:sldMk cId="2022761806" sldId="625"/>
            <ac:spMk id="15" creationId="{0917933E-24E7-3B18-34F9-AA080EE96BE8}"/>
          </ac:spMkLst>
        </pc:spChg>
        <pc:picChg chg="add del mod">
          <ac:chgData name="Dean, Corey B" userId="d06704e4-f7c2-48db-b9e0-bc95bf72a43c" providerId="ADAL" clId="{2F5FCE3F-0691-4D87-BFC3-D7A9238871AD}" dt="2022-10-15T02:16:57.439" v="591"/>
          <ac:picMkLst>
            <pc:docMk/>
            <pc:sldMk cId="2022761806" sldId="625"/>
            <ac:picMk id="16" creationId="{8DD40293-D37F-C001-9EBF-380D26C5FEDB}"/>
          </ac:picMkLst>
        </pc:picChg>
      </pc:sldChg>
      <pc:sldChg chg="addSp delSp modSp mod">
        <pc:chgData name="Dean, Corey B" userId="d06704e4-f7c2-48db-b9e0-bc95bf72a43c" providerId="ADAL" clId="{2F5FCE3F-0691-4D87-BFC3-D7A9238871AD}" dt="2022-10-15T02:16:57.463" v="629"/>
        <pc:sldMkLst>
          <pc:docMk/>
          <pc:sldMk cId="2740018748" sldId="627"/>
        </pc:sldMkLst>
        <pc:spChg chg="add mod">
          <ac:chgData name="Dean, Corey B" userId="d06704e4-f7c2-48db-b9e0-bc95bf72a43c" providerId="ADAL" clId="{2F5FCE3F-0691-4D87-BFC3-D7A9238871AD}" dt="2022-10-15T02:16:57.447" v="608" actId="207"/>
          <ac:spMkLst>
            <pc:docMk/>
            <pc:sldMk cId="2740018748" sldId="627"/>
            <ac:spMk id="13" creationId="{1ACE97B3-51DD-26A9-65A6-958CC2B27FEB}"/>
          </ac:spMkLst>
        </pc:spChg>
        <pc:spChg chg="add mod">
          <ac:chgData name="Dean, Corey B" userId="d06704e4-f7c2-48db-b9e0-bc95bf72a43c" providerId="ADAL" clId="{2F5FCE3F-0691-4D87-BFC3-D7A9238871AD}" dt="2022-10-15T02:16:57.463" v="629"/>
          <ac:spMkLst>
            <pc:docMk/>
            <pc:sldMk cId="2740018748" sldId="627"/>
            <ac:spMk id="15" creationId="{B66154CF-42F3-287F-06D7-6E45A26C0B65}"/>
          </ac:spMkLst>
        </pc:spChg>
        <pc:picChg chg="add del mod">
          <ac:chgData name="Dean, Corey B" userId="d06704e4-f7c2-48db-b9e0-bc95bf72a43c" providerId="ADAL" clId="{2F5FCE3F-0691-4D87-BFC3-D7A9238871AD}" dt="2022-10-15T02:16:57.448" v="610"/>
          <ac:picMkLst>
            <pc:docMk/>
            <pc:sldMk cId="2740018748" sldId="627"/>
            <ac:picMk id="14" creationId="{256521C2-2CB1-B4B6-AE61-BEB468254FDD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7.484" v="667"/>
        <pc:sldMkLst>
          <pc:docMk/>
          <pc:sldMk cId="3194126163" sldId="628"/>
        </pc:sldMkLst>
        <pc:spChg chg="add mod">
          <ac:chgData name="Dean, Corey B" userId="d06704e4-f7c2-48db-b9e0-bc95bf72a43c" providerId="ADAL" clId="{2F5FCE3F-0691-4D87-BFC3-D7A9238871AD}" dt="2022-10-15T02:16:57.471" v="646" actId="207"/>
          <ac:spMkLst>
            <pc:docMk/>
            <pc:sldMk cId="3194126163" sldId="628"/>
            <ac:spMk id="10" creationId="{FC22D3B3-8BC7-72DD-B05F-4DE8D2189CF7}"/>
          </ac:spMkLst>
        </pc:spChg>
        <pc:spChg chg="add mod">
          <ac:chgData name="Dean, Corey B" userId="d06704e4-f7c2-48db-b9e0-bc95bf72a43c" providerId="ADAL" clId="{2F5FCE3F-0691-4D87-BFC3-D7A9238871AD}" dt="2022-10-15T02:16:57.484" v="667"/>
          <ac:spMkLst>
            <pc:docMk/>
            <pc:sldMk cId="3194126163" sldId="628"/>
            <ac:spMk id="13" creationId="{B06E40AA-2DC9-F6E4-5D5D-D0D395390EF6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33:43.025" v="1933" actId="113"/>
        <pc:sldMkLst>
          <pc:docMk/>
          <pc:sldMk cId="2392456911" sldId="629"/>
        </pc:sldMkLst>
        <pc:spChg chg="mod">
          <ac:chgData name="Dean, Corey B" userId="d06704e4-f7c2-48db-b9e0-bc95bf72a43c" providerId="ADAL" clId="{2F5FCE3F-0691-4D87-BFC3-D7A9238871AD}" dt="2022-10-15T02:28:44.102" v="1821" actId="1076"/>
          <ac:spMkLst>
            <pc:docMk/>
            <pc:sldMk cId="2392456911" sldId="629"/>
            <ac:spMk id="13" creationId="{00000000-0000-0000-0000-000000000000}"/>
          </ac:spMkLst>
        </pc:spChg>
        <pc:spChg chg="mod">
          <ac:chgData name="Dean, Corey B" userId="d06704e4-f7c2-48db-b9e0-bc95bf72a43c" providerId="ADAL" clId="{2F5FCE3F-0691-4D87-BFC3-D7A9238871AD}" dt="2022-10-15T02:28:44.102" v="1821" actId="1076"/>
          <ac:spMkLst>
            <pc:docMk/>
            <pc:sldMk cId="2392456911" sldId="629"/>
            <ac:spMk id="14" creationId="{00000000-0000-0000-0000-000000000000}"/>
          </ac:spMkLst>
        </pc:spChg>
        <pc:spChg chg="mod">
          <ac:chgData name="Dean, Corey B" userId="d06704e4-f7c2-48db-b9e0-bc95bf72a43c" providerId="ADAL" clId="{2F5FCE3F-0691-4D87-BFC3-D7A9238871AD}" dt="2022-10-15T02:28:44.102" v="1821" actId="1076"/>
          <ac:spMkLst>
            <pc:docMk/>
            <pc:sldMk cId="2392456911" sldId="629"/>
            <ac:spMk id="15" creationId="{00000000-0000-0000-0000-000000000000}"/>
          </ac:spMkLst>
        </pc:spChg>
        <pc:spChg chg="mod">
          <ac:chgData name="Dean, Corey B" userId="d06704e4-f7c2-48db-b9e0-bc95bf72a43c" providerId="ADAL" clId="{2F5FCE3F-0691-4D87-BFC3-D7A9238871AD}" dt="2022-10-15T02:28:44.102" v="1821" actId="1076"/>
          <ac:spMkLst>
            <pc:docMk/>
            <pc:sldMk cId="2392456911" sldId="629"/>
            <ac:spMk id="16" creationId="{00000000-0000-0000-0000-000000000000}"/>
          </ac:spMkLst>
        </pc:spChg>
        <pc:spChg chg="mod">
          <ac:chgData name="Dean, Corey B" userId="d06704e4-f7c2-48db-b9e0-bc95bf72a43c" providerId="ADAL" clId="{2F5FCE3F-0691-4D87-BFC3-D7A9238871AD}" dt="2022-10-15T02:28:44.102" v="1821" actId="1076"/>
          <ac:spMkLst>
            <pc:docMk/>
            <pc:sldMk cId="2392456911" sldId="629"/>
            <ac:spMk id="17" creationId="{00000000-0000-0000-0000-000000000000}"/>
          </ac:spMkLst>
        </pc:spChg>
        <pc:spChg chg="add mod">
          <ac:chgData name="Dean, Corey B" userId="d06704e4-f7c2-48db-b9e0-bc95bf72a43c" providerId="ADAL" clId="{2F5FCE3F-0691-4D87-BFC3-D7A9238871AD}" dt="2022-10-15T02:16:57.492" v="684" actId="207"/>
          <ac:spMkLst>
            <pc:docMk/>
            <pc:sldMk cId="2392456911" sldId="629"/>
            <ac:spMk id="18" creationId="{2692552B-247A-A20E-CE6B-E35CF21591ED}"/>
          </ac:spMkLst>
        </pc:spChg>
        <pc:spChg chg="add del mod">
          <ac:chgData name="Dean, Corey B" userId="d06704e4-f7c2-48db-b9e0-bc95bf72a43c" providerId="ADAL" clId="{2F5FCE3F-0691-4D87-BFC3-D7A9238871AD}" dt="2022-10-15T02:32:18.393" v="1922" actId="478"/>
          <ac:spMkLst>
            <pc:docMk/>
            <pc:sldMk cId="2392456911" sldId="629"/>
            <ac:spMk id="21" creationId="{629E5E79-3B8A-4F92-57AA-0416C9E5819C}"/>
          </ac:spMkLst>
        </pc:spChg>
        <pc:spChg chg="add mod">
          <ac:chgData name="Dean, Corey B" userId="d06704e4-f7c2-48db-b9e0-bc95bf72a43c" providerId="ADAL" clId="{2F5FCE3F-0691-4D87-BFC3-D7A9238871AD}" dt="2022-10-15T02:30:53.605" v="1843" actId="20577"/>
          <ac:spMkLst>
            <pc:docMk/>
            <pc:sldMk cId="2392456911" sldId="629"/>
            <ac:spMk id="22" creationId="{08F51C65-1E73-475F-EE7F-59DEB143F891}"/>
          </ac:spMkLst>
        </pc:spChg>
        <pc:spChg chg="mod">
          <ac:chgData name="Dean, Corey B" userId="d06704e4-f7c2-48db-b9e0-bc95bf72a43c" providerId="ADAL" clId="{2F5FCE3F-0691-4D87-BFC3-D7A9238871AD}" dt="2022-10-15T02:16:58.196" v="1709"/>
          <ac:spMkLst>
            <pc:docMk/>
            <pc:sldMk cId="2392456911" sldId="629"/>
            <ac:spMk id="24" creationId="{00000000-0000-0000-0000-000000000000}"/>
          </ac:spMkLst>
        </pc:spChg>
        <pc:spChg chg="add mod">
          <ac:chgData name="Dean, Corey B" userId="d06704e4-f7c2-48db-b9e0-bc95bf72a43c" providerId="ADAL" clId="{2F5FCE3F-0691-4D87-BFC3-D7A9238871AD}" dt="2022-10-15T02:33:43.025" v="1933" actId="113"/>
          <ac:spMkLst>
            <pc:docMk/>
            <pc:sldMk cId="2392456911" sldId="629"/>
            <ac:spMk id="25" creationId="{AA8755E3-AD72-D6F5-EB78-300908418646}"/>
          </ac:spMkLst>
        </pc:spChg>
        <pc:spChg chg="add mod">
          <ac:chgData name="Dean, Corey B" userId="d06704e4-f7c2-48db-b9e0-bc95bf72a43c" providerId="ADAL" clId="{2F5FCE3F-0691-4D87-BFC3-D7A9238871AD}" dt="2022-10-15T02:33:43.025" v="1933" actId="113"/>
          <ac:spMkLst>
            <pc:docMk/>
            <pc:sldMk cId="2392456911" sldId="629"/>
            <ac:spMk id="26" creationId="{517127E1-C09D-4DD6-95B6-26849849E52A}"/>
          </ac:spMkLst>
        </pc:spChg>
        <pc:spChg chg="add mod">
          <ac:chgData name="Dean, Corey B" userId="d06704e4-f7c2-48db-b9e0-bc95bf72a43c" providerId="ADAL" clId="{2F5FCE3F-0691-4D87-BFC3-D7A9238871AD}" dt="2022-10-15T02:33:43.025" v="1933" actId="113"/>
          <ac:spMkLst>
            <pc:docMk/>
            <pc:sldMk cId="2392456911" sldId="629"/>
            <ac:spMk id="27" creationId="{76FB9FDE-C3AC-0D94-32C0-EA7879ACC8B4}"/>
          </ac:spMkLst>
        </pc:spChg>
        <pc:spChg chg="add mod">
          <ac:chgData name="Dean, Corey B" userId="d06704e4-f7c2-48db-b9e0-bc95bf72a43c" providerId="ADAL" clId="{2F5FCE3F-0691-4D87-BFC3-D7A9238871AD}" dt="2022-10-15T02:33:43.025" v="1933" actId="113"/>
          <ac:spMkLst>
            <pc:docMk/>
            <pc:sldMk cId="2392456911" sldId="629"/>
            <ac:spMk id="28" creationId="{B459780B-F29B-5146-649B-3512AE94460D}"/>
          </ac:spMkLst>
        </pc:spChg>
        <pc:spChg chg="add mod">
          <ac:chgData name="Dean, Corey B" userId="d06704e4-f7c2-48db-b9e0-bc95bf72a43c" providerId="ADAL" clId="{2F5FCE3F-0691-4D87-BFC3-D7A9238871AD}" dt="2022-10-15T02:33:43.025" v="1933" actId="113"/>
          <ac:spMkLst>
            <pc:docMk/>
            <pc:sldMk cId="2392456911" sldId="629"/>
            <ac:spMk id="30" creationId="{F0BF9A77-E296-42D8-AF25-585C584695BC}"/>
          </ac:spMkLst>
        </pc:spChg>
        <pc:picChg chg="mod">
          <ac:chgData name="Dean, Corey B" userId="d06704e4-f7c2-48db-b9e0-bc95bf72a43c" providerId="ADAL" clId="{2F5FCE3F-0691-4D87-BFC3-D7A9238871AD}" dt="2022-10-15T02:28:44.102" v="1821" actId="1076"/>
          <ac:picMkLst>
            <pc:docMk/>
            <pc:sldMk cId="2392456911" sldId="629"/>
            <ac:picMk id="11" creationId="{00000000-0000-0000-0000-000000000000}"/>
          </ac:picMkLst>
        </pc:picChg>
        <pc:picChg chg="mod">
          <ac:chgData name="Dean, Corey B" userId="d06704e4-f7c2-48db-b9e0-bc95bf72a43c" providerId="ADAL" clId="{2F5FCE3F-0691-4D87-BFC3-D7A9238871AD}" dt="2022-10-15T02:28:44.102" v="1821" actId="1076"/>
          <ac:picMkLst>
            <pc:docMk/>
            <pc:sldMk cId="2392456911" sldId="629"/>
            <ac:picMk id="12" creationId="{00000000-0000-0000-0000-000000000000}"/>
          </ac:picMkLst>
        </pc:picChg>
        <pc:picChg chg="add del mod">
          <ac:chgData name="Dean, Corey B" userId="d06704e4-f7c2-48db-b9e0-bc95bf72a43c" providerId="ADAL" clId="{2F5FCE3F-0691-4D87-BFC3-D7A9238871AD}" dt="2022-10-15T02:16:57.494" v="686"/>
          <ac:picMkLst>
            <pc:docMk/>
            <pc:sldMk cId="2392456911" sldId="629"/>
            <ac:picMk id="19" creationId="{832977FD-DFD1-9B28-177C-EA1469ECAA5F}"/>
          </ac:picMkLst>
        </pc:picChg>
        <pc:picChg chg="add del mod">
          <ac:chgData name="Dean, Corey B" userId="d06704e4-f7c2-48db-b9e0-bc95bf72a43c" providerId="ADAL" clId="{2F5FCE3F-0691-4D87-BFC3-D7A9238871AD}" dt="2022-10-15T02:29:55.961" v="1823" actId="478"/>
          <ac:picMkLst>
            <pc:docMk/>
            <pc:sldMk cId="2392456911" sldId="629"/>
            <ac:picMk id="20" creationId="{18CB014F-C2DE-0D9F-5966-252F381E7FFD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7.527" v="755"/>
        <pc:sldMkLst>
          <pc:docMk/>
          <pc:sldMk cId="596772063" sldId="630"/>
        </pc:sldMkLst>
        <pc:spChg chg="add mod">
          <ac:chgData name="Dean, Corey B" userId="d06704e4-f7c2-48db-b9e0-bc95bf72a43c" providerId="ADAL" clId="{2F5FCE3F-0691-4D87-BFC3-D7A9238871AD}" dt="2022-10-15T02:16:57.513" v="732" actId="207"/>
          <ac:spMkLst>
            <pc:docMk/>
            <pc:sldMk cId="596772063" sldId="630"/>
            <ac:spMk id="11" creationId="{6F9EF415-EA74-BD93-10B7-BF4B5BC0576C}"/>
          </ac:spMkLst>
        </pc:spChg>
        <pc:spChg chg="add mod">
          <ac:chgData name="Dean, Corey B" userId="d06704e4-f7c2-48db-b9e0-bc95bf72a43c" providerId="ADAL" clId="{2F5FCE3F-0691-4D87-BFC3-D7A9238871AD}" dt="2022-10-15T02:16:57.527" v="755"/>
          <ac:spMkLst>
            <pc:docMk/>
            <pc:sldMk cId="596772063" sldId="630"/>
            <ac:spMk id="12" creationId="{7BB0169A-FC47-E1A2-61B7-6C22EC24A320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542" v="785" actId="207"/>
        <pc:sldMkLst>
          <pc:docMk/>
          <pc:sldMk cId="3044257444" sldId="631"/>
        </pc:sldMkLst>
        <pc:spChg chg="add mod">
          <ac:chgData name="Dean, Corey B" userId="d06704e4-f7c2-48db-b9e0-bc95bf72a43c" providerId="ADAL" clId="{2F5FCE3F-0691-4D87-BFC3-D7A9238871AD}" dt="2022-10-15T02:16:57.534" v="768"/>
          <ac:spMkLst>
            <pc:docMk/>
            <pc:sldMk cId="3044257444" sldId="631"/>
            <ac:spMk id="11" creationId="{573FF765-978C-03CE-E6E8-E688019AFFAB}"/>
          </ac:spMkLst>
        </pc:spChg>
        <pc:spChg chg="add mod">
          <ac:chgData name="Dean, Corey B" userId="d06704e4-f7c2-48db-b9e0-bc95bf72a43c" providerId="ADAL" clId="{2F5FCE3F-0691-4D87-BFC3-D7A9238871AD}" dt="2022-10-15T02:16:57.542" v="785" actId="207"/>
          <ac:spMkLst>
            <pc:docMk/>
            <pc:sldMk cId="3044257444" sldId="631"/>
            <ac:spMk id="12" creationId="{DF2ABEBA-6B64-86F8-560A-E13D3F16F1A2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34:01.483" v="1934" actId="14100"/>
        <pc:sldMkLst>
          <pc:docMk/>
          <pc:sldMk cId="246405858" sldId="632"/>
        </pc:sldMkLst>
        <pc:spChg chg="add mod">
          <ac:chgData name="Dean, Corey B" userId="d06704e4-f7c2-48db-b9e0-bc95bf72a43c" providerId="ADAL" clId="{2F5FCE3F-0691-4D87-BFC3-D7A9238871AD}" dt="2022-10-15T02:16:57.550" v="802" actId="207"/>
          <ac:spMkLst>
            <pc:docMk/>
            <pc:sldMk cId="246405858" sldId="632"/>
            <ac:spMk id="13" creationId="{4D6D3C10-5433-8F16-5CCC-70F6151F2A15}"/>
          </ac:spMkLst>
        </pc:spChg>
        <pc:spChg chg="add mod">
          <ac:chgData name="Dean, Corey B" userId="d06704e4-f7c2-48db-b9e0-bc95bf72a43c" providerId="ADAL" clId="{2F5FCE3F-0691-4D87-BFC3-D7A9238871AD}" dt="2022-10-15T02:34:01.483" v="1934" actId="14100"/>
          <ac:spMkLst>
            <pc:docMk/>
            <pc:sldMk cId="246405858" sldId="632"/>
            <ac:spMk id="14" creationId="{56729533-9910-85AA-DD0F-E1053FBABE93}"/>
          </ac:spMkLst>
        </pc:spChg>
        <pc:picChg chg="add del mod">
          <ac:chgData name="Dean, Corey B" userId="d06704e4-f7c2-48db-b9e0-bc95bf72a43c" providerId="ADAL" clId="{2F5FCE3F-0691-4D87-BFC3-D7A9238871AD}" dt="2022-10-15T02:16:57.563" v="824"/>
          <ac:picMkLst>
            <pc:docMk/>
            <pc:sldMk cId="246405858" sldId="632"/>
            <ac:picMk id="15" creationId="{1EBE43F0-D7CE-3663-AAE0-91BCF158C951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7.584" v="862"/>
        <pc:sldMkLst>
          <pc:docMk/>
          <pc:sldMk cId="3263508756" sldId="633"/>
        </pc:sldMkLst>
        <pc:spChg chg="add mod">
          <ac:chgData name="Dean, Corey B" userId="d06704e4-f7c2-48db-b9e0-bc95bf72a43c" providerId="ADAL" clId="{2F5FCE3F-0691-4D87-BFC3-D7A9238871AD}" dt="2022-10-15T02:16:57.571" v="841" actId="207"/>
          <ac:spMkLst>
            <pc:docMk/>
            <pc:sldMk cId="3263508756" sldId="633"/>
            <ac:spMk id="11" creationId="{265C2B0B-5D31-4B15-A7E5-EDD31CF0CB80}"/>
          </ac:spMkLst>
        </pc:spChg>
        <pc:spChg chg="add mod">
          <ac:chgData name="Dean, Corey B" userId="d06704e4-f7c2-48db-b9e0-bc95bf72a43c" providerId="ADAL" clId="{2F5FCE3F-0691-4D87-BFC3-D7A9238871AD}" dt="2022-10-15T02:16:57.584" v="862"/>
          <ac:spMkLst>
            <pc:docMk/>
            <pc:sldMk cId="3263508756" sldId="633"/>
            <ac:spMk id="12" creationId="{16C58538-CA46-E573-B2D7-580DFEDBC32D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16:57.607" v="900"/>
        <pc:sldMkLst>
          <pc:docMk/>
          <pc:sldMk cId="3155091312" sldId="634"/>
        </pc:sldMkLst>
        <pc:spChg chg="add mod">
          <ac:chgData name="Dean, Corey B" userId="d06704e4-f7c2-48db-b9e0-bc95bf72a43c" providerId="ADAL" clId="{2F5FCE3F-0691-4D87-BFC3-D7A9238871AD}" dt="2022-10-15T02:16:57.592" v="879" actId="207"/>
          <ac:spMkLst>
            <pc:docMk/>
            <pc:sldMk cId="3155091312" sldId="634"/>
            <ac:spMk id="14" creationId="{52CB06CE-F4C6-755F-BC7E-1CB5852B740B}"/>
          </ac:spMkLst>
        </pc:spChg>
        <pc:spChg chg="add mod">
          <ac:chgData name="Dean, Corey B" userId="d06704e4-f7c2-48db-b9e0-bc95bf72a43c" providerId="ADAL" clId="{2F5FCE3F-0691-4D87-BFC3-D7A9238871AD}" dt="2022-10-15T02:16:57.607" v="900"/>
          <ac:spMkLst>
            <pc:docMk/>
            <pc:sldMk cId="3155091312" sldId="634"/>
            <ac:spMk id="16" creationId="{0149497E-BBBC-DD4A-1E8A-F0D84A4608A4}"/>
          </ac:spMkLst>
        </pc:spChg>
        <pc:picChg chg="add del mod">
          <ac:chgData name="Dean, Corey B" userId="d06704e4-f7c2-48db-b9e0-bc95bf72a43c" providerId="ADAL" clId="{2F5FCE3F-0691-4D87-BFC3-D7A9238871AD}" dt="2022-10-15T02:16:57.593" v="881"/>
          <ac:picMkLst>
            <pc:docMk/>
            <pc:sldMk cId="3155091312" sldId="634"/>
            <ac:picMk id="15" creationId="{3C817749-7244-4F5B-81C5-A982580B8EB3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7.630" v="940"/>
        <pc:sldMkLst>
          <pc:docMk/>
          <pc:sldMk cId="4280773643" sldId="636"/>
        </pc:sldMkLst>
        <pc:spChg chg="add mod">
          <ac:chgData name="Dean, Corey B" userId="d06704e4-f7c2-48db-b9e0-bc95bf72a43c" providerId="ADAL" clId="{2F5FCE3F-0691-4D87-BFC3-D7A9238871AD}" dt="2022-10-15T02:16:57.616" v="917" actId="207"/>
          <ac:spMkLst>
            <pc:docMk/>
            <pc:sldMk cId="4280773643" sldId="636"/>
            <ac:spMk id="11" creationId="{427FABA3-14A1-795F-E988-05045D8428DF}"/>
          </ac:spMkLst>
        </pc:spChg>
        <pc:spChg chg="add mod">
          <ac:chgData name="Dean, Corey B" userId="d06704e4-f7c2-48db-b9e0-bc95bf72a43c" providerId="ADAL" clId="{2F5FCE3F-0691-4D87-BFC3-D7A9238871AD}" dt="2022-10-15T02:16:57.630" v="940"/>
          <ac:spMkLst>
            <pc:docMk/>
            <pc:sldMk cId="4280773643" sldId="636"/>
            <ac:spMk id="12" creationId="{D99D9838-7B77-5056-B15D-89DF613CDAA5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38:26.106" v="2016" actId="404"/>
        <pc:sldMkLst>
          <pc:docMk/>
          <pc:sldMk cId="2570105726" sldId="639"/>
        </pc:sldMkLst>
        <pc:spChg chg="add mod">
          <ac:chgData name="Dean, Corey B" userId="d06704e4-f7c2-48db-b9e0-bc95bf72a43c" providerId="ADAL" clId="{2F5FCE3F-0691-4D87-BFC3-D7A9238871AD}" dt="2022-10-15T02:16:57.639" v="957" actId="207"/>
          <ac:spMkLst>
            <pc:docMk/>
            <pc:sldMk cId="2570105726" sldId="639"/>
            <ac:spMk id="10" creationId="{262AC9B3-AF94-C5B7-9493-ED60F6E2237A}"/>
          </ac:spMkLst>
        </pc:spChg>
        <pc:spChg chg="add mod">
          <ac:chgData name="Dean, Corey B" userId="d06704e4-f7c2-48db-b9e0-bc95bf72a43c" providerId="ADAL" clId="{2F5FCE3F-0691-4D87-BFC3-D7A9238871AD}" dt="2022-10-15T02:36:30.616" v="1967" actId="6549"/>
          <ac:spMkLst>
            <pc:docMk/>
            <pc:sldMk cId="2570105726" sldId="639"/>
            <ac:spMk id="14" creationId="{4A94CF1C-74BA-AFCC-4A32-6A92DBCC8C74}"/>
          </ac:spMkLst>
        </pc:spChg>
        <pc:spChg chg="add del mod">
          <ac:chgData name="Dean, Corey B" userId="d06704e4-f7c2-48db-b9e0-bc95bf72a43c" providerId="ADAL" clId="{2F5FCE3F-0691-4D87-BFC3-D7A9238871AD}" dt="2022-10-15T02:37:16.086" v="2003" actId="478"/>
          <ac:spMkLst>
            <pc:docMk/>
            <pc:sldMk cId="2570105726" sldId="639"/>
            <ac:spMk id="16" creationId="{9EDECB65-AABB-00C3-1968-B1C047C0D4AB}"/>
          </ac:spMkLst>
        </pc:spChg>
        <pc:spChg chg="add mod">
          <ac:chgData name="Dean, Corey B" userId="d06704e4-f7c2-48db-b9e0-bc95bf72a43c" providerId="ADAL" clId="{2F5FCE3F-0691-4D87-BFC3-D7A9238871AD}" dt="2022-10-15T02:38:26.106" v="2016" actId="404"/>
          <ac:spMkLst>
            <pc:docMk/>
            <pc:sldMk cId="2570105726" sldId="639"/>
            <ac:spMk id="17" creationId="{FAFAFB5C-5C25-B9B2-DC4F-36615FD78546}"/>
          </ac:spMkLst>
        </pc:spChg>
        <pc:spChg chg="add del mod">
          <ac:chgData name="Dean, Corey B" userId="d06704e4-f7c2-48db-b9e0-bc95bf72a43c" providerId="ADAL" clId="{2F5FCE3F-0691-4D87-BFC3-D7A9238871AD}" dt="2022-10-15T02:37:16.086" v="2003" actId="478"/>
          <ac:spMkLst>
            <pc:docMk/>
            <pc:sldMk cId="2570105726" sldId="639"/>
            <ac:spMk id="19" creationId="{80D42A84-F302-FA6D-8439-1BCDF5AA5FE5}"/>
          </ac:spMkLst>
        </pc:spChg>
        <pc:spChg chg="add mod">
          <ac:chgData name="Dean, Corey B" userId="d06704e4-f7c2-48db-b9e0-bc95bf72a43c" providerId="ADAL" clId="{2F5FCE3F-0691-4D87-BFC3-D7A9238871AD}" dt="2022-10-15T02:38:26.106" v="2016" actId="404"/>
          <ac:spMkLst>
            <pc:docMk/>
            <pc:sldMk cId="2570105726" sldId="639"/>
            <ac:spMk id="20" creationId="{B29386F7-2B12-12C2-2CFD-03AE45ACABD7}"/>
          </ac:spMkLst>
        </pc:spChg>
        <pc:graphicFrameChg chg="add del">
          <ac:chgData name="Dean, Corey B" userId="d06704e4-f7c2-48db-b9e0-bc95bf72a43c" providerId="ADAL" clId="{2F5FCE3F-0691-4D87-BFC3-D7A9238871AD}" dt="2022-10-15T02:34:56.662" v="1942"/>
          <ac:graphicFrameMkLst>
            <pc:docMk/>
            <pc:sldMk cId="2570105726" sldId="639"/>
            <ac:graphicFrameMk id="2" creationId="{131258A7-DA4A-EF17-9DB7-3306D8C871B3}"/>
          </ac:graphicFrameMkLst>
        </pc:graphicFrameChg>
        <pc:graphicFrameChg chg="add del mod ord modGraphic">
          <ac:chgData name="Dean, Corey B" userId="d06704e4-f7c2-48db-b9e0-bc95bf72a43c" providerId="ADAL" clId="{2F5FCE3F-0691-4D87-BFC3-D7A9238871AD}" dt="2022-10-15T02:37:25.401" v="2005" actId="478"/>
          <ac:graphicFrameMkLst>
            <pc:docMk/>
            <pc:sldMk cId="2570105726" sldId="639"/>
            <ac:graphicFrameMk id="3" creationId="{9584FF2E-8F5B-8F40-E95A-E35CFC8FA049}"/>
          </ac:graphicFrameMkLst>
        </pc:graphicFrameChg>
        <pc:graphicFrameChg chg="modGraphic">
          <ac:chgData name="Dean, Corey B" userId="d06704e4-f7c2-48db-b9e0-bc95bf72a43c" providerId="ADAL" clId="{2F5FCE3F-0691-4D87-BFC3-D7A9238871AD}" dt="2022-10-15T02:16:58.099" v="1623" actId="299"/>
          <ac:graphicFrameMkLst>
            <pc:docMk/>
            <pc:sldMk cId="2570105726" sldId="639"/>
            <ac:graphicFrameMk id="8" creationId="{00000000-0000-0000-0000-000000000000}"/>
          </ac:graphicFrameMkLst>
        </pc:graphicFrameChg>
        <pc:graphicFrameChg chg="add del mod modGraphic">
          <ac:chgData name="Dean, Corey B" userId="d06704e4-f7c2-48db-b9e0-bc95bf72a43c" providerId="ADAL" clId="{2F5FCE3F-0691-4D87-BFC3-D7A9238871AD}" dt="2022-10-15T02:37:16.086" v="2003" actId="478"/>
          <ac:graphicFrameMkLst>
            <pc:docMk/>
            <pc:sldMk cId="2570105726" sldId="639"/>
            <ac:graphicFrameMk id="12" creationId="{9DF51F92-A6E1-7E3C-52D8-103713C63BDA}"/>
          </ac:graphicFrameMkLst>
        </pc:graphicFrameChg>
      </pc:sldChg>
      <pc:sldChg chg="addSp delSp modSp mod">
        <pc:chgData name="Dean, Corey B" userId="d06704e4-f7c2-48db-b9e0-bc95bf72a43c" providerId="ADAL" clId="{2F5FCE3F-0691-4D87-BFC3-D7A9238871AD}" dt="2022-10-15T02:40:24.764" v="2040" actId="1076"/>
        <pc:sldMkLst>
          <pc:docMk/>
          <pc:sldMk cId="3243884417" sldId="640"/>
        </pc:sldMkLst>
        <pc:spChg chg="add del mod">
          <ac:chgData name="Dean, Corey B" userId="d06704e4-f7c2-48db-b9e0-bc95bf72a43c" providerId="ADAL" clId="{2F5FCE3F-0691-4D87-BFC3-D7A9238871AD}" dt="2022-10-15T02:39:56.356" v="2017" actId="478"/>
          <ac:spMkLst>
            <pc:docMk/>
            <pc:sldMk cId="3243884417" sldId="640"/>
            <ac:spMk id="12" creationId="{86E079BA-3380-748E-474B-1FEFA430A8A6}"/>
          </ac:spMkLst>
        </pc:spChg>
        <pc:spChg chg="add mod">
          <ac:chgData name="Dean, Corey B" userId="d06704e4-f7c2-48db-b9e0-bc95bf72a43c" providerId="ADAL" clId="{2F5FCE3F-0691-4D87-BFC3-D7A9238871AD}" dt="2022-10-15T02:40:24.764" v="2040" actId="1076"/>
          <ac:spMkLst>
            <pc:docMk/>
            <pc:sldMk cId="3243884417" sldId="640"/>
            <ac:spMk id="13" creationId="{752EC7B2-BD43-72FE-B68C-12A7C8948A68}"/>
          </ac:spMkLst>
        </pc:spChg>
        <pc:spChg chg="add mod">
          <ac:chgData name="Dean, Corey B" userId="d06704e4-f7c2-48db-b9e0-bc95bf72a43c" providerId="ADAL" clId="{2F5FCE3F-0691-4D87-BFC3-D7A9238871AD}" dt="2022-10-15T02:40:24.764" v="2040" actId="1076"/>
          <ac:spMkLst>
            <pc:docMk/>
            <pc:sldMk cId="3243884417" sldId="640"/>
            <ac:spMk id="14" creationId="{F5D08888-9127-72C5-B8CE-661D61D49564}"/>
          </ac:spMkLst>
        </pc:spChg>
        <pc:spChg chg="mod">
          <ac:chgData name="Dean, Corey B" userId="d06704e4-f7c2-48db-b9e0-bc95bf72a43c" providerId="ADAL" clId="{2F5FCE3F-0691-4D87-BFC3-D7A9238871AD}" dt="2022-10-15T02:16:58.201" v="1713"/>
          <ac:spMkLst>
            <pc:docMk/>
            <pc:sldMk cId="3243884417" sldId="640"/>
            <ac:spMk id="19" creationId="{00000000-0000-0000-0000-000000000000}"/>
          </ac:spMkLst>
        </pc:spChg>
      </pc:sldChg>
      <pc:sldChg chg="addSp modSp mod">
        <pc:chgData name="Dean, Corey B" userId="d06704e4-f7c2-48db-b9e0-bc95bf72a43c" providerId="ADAL" clId="{2F5FCE3F-0691-4D87-BFC3-D7A9238871AD}" dt="2022-10-15T02:40:30.796" v="2049"/>
        <pc:sldMkLst>
          <pc:docMk/>
          <pc:sldMk cId="1620204581" sldId="641"/>
        </pc:sldMkLst>
        <pc:spChg chg="add mod">
          <ac:chgData name="Dean, Corey B" userId="d06704e4-f7c2-48db-b9e0-bc95bf72a43c" providerId="ADAL" clId="{2F5FCE3F-0691-4D87-BFC3-D7A9238871AD}" dt="2022-10-15T02:16:57.675" v="1000"/>
          <ac:spMkLst>
            <pc:docMk/>
            <pc:sldMk cId="1620204581" sldId="641"/>
            <ac:spMk id="14" creationId="{D7F0436E-0D42-9C05-EA64-CF887B899926}"/>
          </ac:spMkLst>
        </pc:spChg>
        <pc:spChg chg="add mod">
          <ac:chgData name="Dean, Corey B" userId="d06704e4-f7c2-48db-b9e0-bc95bf72a43c" providerId="ADAL" clId="{2F5FCE3F-0691-4D87-BFC3-D7A9238871AD}" dt="2022-10-15T02:16:57.682" v="1014" actId="948"/>
          <ac:spMkLst>
            <pc:docMk/>
            <pc:sldMk cId="1620204581" sldId="641"/>
            <ac:spMk id="15" creationId="{EDB005B7-BD95-33D0-F19A-94D4C64397BD}"/>
          </ac:spMkLst>
        </pc:spChg>
        <pc:spChg chg="add mod">
          <ac:chgData name="Dean, Corey B" userId="d06704e4-f7c2-48db-b9e0-bc95bf72a43c" providerId="ADAL" clId="{2F5FCE3F-0691-4D87-BFC3-D7A9238871AD}" dt="2022-10-15T02:40:30.796" v="2049"/>
          <ac:spMkLst>
            <pc:docMk/>
            <pc:sldMk cId="1620204581" sldId="641"/>
            <ac:spMk id="16" creationId="{F8553432-9F65-D07A-128B-F3C394866A3A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40:55.716" v="2051" actId="34135"/>
        <pc:sldMkLst>
          <pc:docMk/>
          <pc:sldMk cId="896462712" sldId="642"/>
        </pc:sldMkLst>
        <pc:spChg chg="add mod">
          <ac:chgData name="Dean, Corey B" userId="d06704e4-f7c2-48db-b9e0-bc95bf72a43c" providerId="ADAL" clId="{2F5FCE3F-0691-4D87-BFC3-D7A9238871AD}" dt="2022-10-15T02:16:57.690" v="1031" actId="207"/>
          <ac:spMkLst>
            <pc:docMk/>
            <pc:sldMk cId="896462712" sldId="642"/>
            <ac:spMk id="14" creationId="{21D25523-0841-9EAD-3586-EC4FF5E5D9F4}"/>
          </ac:spMkLst>
        </pc:spChg>
        <pc:spChg chg="add mod">
          <ac:chgData name="Dean, Corey B" userId="d06704e4-f7c2-48db-b9e0-bc95bf72a43c" providerId="ADAL" clId="{2F5FCE3F-0691-4D87-BFC3-D7A9238871AD}" dt="2022-10-15T02:16:57.706" v="1052"/>
          <ac:spMkLst>
            <pc:docMk/>
            <pc:sldMk cId="896462712" sldId="642"/>
            <ac:spMk id="16" creationId="{4696C0AD-0ECC-8E49-025D-10B3C81D5DEA}"/>
          </ac:spMkLst>
        </pc:spChg>
        <pc:spChg chg="mod">
          <ac:chgData name="Dean, Corey B" userId="d06704e4-f7c2-48db-b9e0-bc95bf72a43c" providerId="ADAL" clId="{2F5FCE3F-0691-4D87-BFC3-D7A9238871AD}" dt="2022-10-15T02:40:55.716" v="2051" actId="34135"/>
          <ac:spMkLst>
            <pc:docMk/>
            <pc:sldMk cId="896462712" sldId="642"/>
            <ac:spMk id="19" creationId="{00000000-0000-0000-0000-000000000000}"/>
          </ac:spMkLst>
        </pc:spChg>
        <pc:picChg chg="add del mod">
          <ac:chgData name="Dean, Corey B" userId="d06704e4-f7c2-48db-b9e0-bc95bf72a43c" providerId="ADAL" clId="{2F5FCE3F-0691-4D87-BFC3-D7A9238871AD}" dt="2022-10-15T02:16:57.691" v="1033"/>
          <ac:picMkLst>
            <pc:docMk/>
            <pc:sldMk cId="896462712" sldId="642"/>
            <ac:picMk id="15" creationId="{349C1A6A-2523-976B-A717-5881AAA0AF20}"/>
          </ac:picMkLst>
        </pc:picChg>
        <pc:picChg chg="mod">
          <ac:chgData name="Dean, Corey B" userId="d06704e4-f7c2-48db-b9e0-bc95bf72a43c" providerId="ADAL" clId="{2F5FCE3F-0691-4D87-BFC3-D7A9238871AD}" dt="2022-10-15T02:40:55.716" v="2051" actId="34135"/>
          <ac:picMkLst>
            <pc:docMk/>
            <pc:sldMk cId="896462712" sldId="642"/>
            <ac:picMk id="18" creationId="{00000000-0000-0000-0000-000000000000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7.750" v="1126"/>
        <pc:sldMkLst>
          <pc:docMk/>
          <pc:sldMk cId="2754849740" sldId="643"/>
        </pc:sldMkLst>
        <pc:spChg chg="add mod">
          <ac:chgData name="Dean, Corey B" userId="d06704e4-f7c2-48db-b9e0-bc95bf72a43c" providerId="ADAL" clId="{2F5FCE3F-0691-4D87-BFC3-D7A9238871AD}" dt="2022-10-15T02:16:57.740" v="1109" actId="207"/>
          <ac:spMkLst>
            <pc:docMk/>
            <pc:sldMk cId="2754849740" sldId="643"/>
            <ac:spMk id="9" creationId="{E25FA7F8-2F61-761C-CD73-B58445E1AB8F}"/>
          </ac:spMkLst>
        </pc:spChg>
        <pc:spChg chg="add mod">
          <ac:chgData name="Dean, Corey B" userId="d06704e4-f7c2-48db-b9e0-bc95bf72a43c" providerId="ADAL" clId="{2F5FCE3F-0691-4D87-BFC3-D7A9238871AD}" dt="2022-10-15T02:16:57.750" v="1126"/>
          <ac:spMkLst>
            <pc:docMk/>
            <pc:sldMk cId="2754849740" sldId="643"/>
            <ac:spMk id="10" creationId="{D90DFD9E-64A0-B7B6-41A1-7691A4A70128}"/>
          </ac:spMkLst>
        </pc:spChg>
      </pc:sldChg>
      <pc:sldChg chg="addSp modSp mod">
        <pc:chgData name="Dean, Corey B" userId="d06704e4-f7c2-48db-b9e0-bc95bf72a43c" providerId="ADAL" clId="{2F5FCE3F-0691-4D87-BFC3-D7A9238871AD}" dt="2022-10-15T02:40:44.457" v="2050" actId="34135"/>
        <pc:sldMkLst>
          <pc:docMk/>
          <pc:sldMk cId="3676968275" sldId="645"/>
        </pc:sldMkLst>
        <pc:spChg chg="mod">
          <ac:chgData name="Dean, Corey B" userId="d06704e4-f7c2-48db-b9e0-bc95bf72a43c" providerId="ADAL" clId="{2F5FCE3F-0691-4D87-BFC3-D7A9238871AD}" dt="2022-10-15T02:40:44.457" v="2050" actId="34135"/>
          <ac:spMkLst>
            <pc:docMk/>
            <pc:sldMk cId="3676968275" sldId="645"/>
            <ac:spMk id="8" creationId="{00000000-0000-0000-0000-000000000000}"/>
          </ac:spMkLst>
        </pc:spChg>
        <pc:spChg chg="add mod">
          <ac:chgData name="Dean, Corey B" userId="d06704e4-f7c2-48db-b9e0-bc95bf72a43c" providerId="ADAL" clId="{2F5FCE3F-0691-4D87-BFC3-D7A9238871AD}" dt="2022-10-15T02:16:57.714" v="1069" actId="207"/>
          <ac:spMkLst>
            <pc:docMk/>
            <pc:sldMk cId="3676968275" sldId="645"/>
            <ac:spMk id="11" creationId="{E155E3EA-A2CB-6F93-FA78-E1A2CDA9A62B}"/>
          </ac:spMkLst>
        </pc:spChg>
        <pc:spChg chg="add mod">
          <ac:chgData name="Dean, Corey B" userId="d06704e4-f7c2-48db-b9e0-bc95bf72a43c" providerId="ADAL" clId="{2F5FCE3F-0691-4D87-BFC3-D7A9238871AD}" dt="2022-10-15T02:16:57.732" v="1092"/>
          <ac:spMkLst>
            <pc:docMk/>
            <pc:sldMk cId="3676968275" sldId="645"/>
            <ac:spMk id="13" creationId="{83D0DF9E-5771-346C-6C84-C4AC3E9F5D6E}"/>
          </ac:spMkLst>
        </pc:spChg>
        <pc:picChg chg="mod">
          <ac:chgData name="Dean, Corey B" userId="d06704e4-f7c2-48db-b9e0-bc95bf72a43c" providerId="ADAL" clId="{2F5FCE3F-0691-4D87-BFC3-D7A9238871AD}" dt="2022-10-15T02:40:44.457" v="2050" actId="34135"/>
          <ac:picMkLst>
            <pc:docMk/>
            <pc:sldMk cId="3676968275" sldId="645"/>
            <ac:picMk id="4100" creationId="{00000000-0000-0000-0000-000000000000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7.764" v="1156" actId="207"/>
        <pc:sldMkLst>
          <pc:docMk/>
          <pc:sldMk cId="3126169610" sldId="647"/>
        </pc:sldMkLst>
        <pc:spChg chg="add mod">
          <ac:chgData name="Dean, Corey B" userId="d06704e4-f7c2-48db-b9e0-bc95bf72a43c" providerId="ADAL" clId="{2F5FCE3F-0691-4D87-BFC3-D7A9238871AD}" dt="2022-10-15T02:16:57.757" v="1139"/>
          <ac:spMkLst>
            <pc:docMk/>
            <pc:sldMk cId="3126169610" sldId="647"/>
            <ac:spMk id="11" creationId="{BAF02237-7725-8DA2-4DB3-754FFCB14458}"/>
          </ac:spMkLst>
        </pc:spChg>
        <pc:spChg chg="add mod">
          <ac:chgData name="Dean, Corey B" userId="d06704e4-f7c2-48db-b9e0-bc95bf72a43c" providerId="ADAL" clId="{2F5FCE3F-0691-4D87-BFC3-D7A9238871AD}" dt="2022-10-15T02:16:57.764" v="1156" actId="207"/>
          <ac:spMkLst>
            <pc:docMk/>
            <pc:sldMk cId="3126169610" sldId="647"/>
            <ac:spMk id="12" creationId="{0175FB7B-D1DF-82B9-EAB8-A75D130E3BAC}"/>
          </ac:spMkLst>
        </pc:spChg>
      </pc:sldChg>
      <pc:sldChg chg="addSp modSp mod">
        <pc:chgData name="Dean, Corey B" userId="d06704e4-f7c2-48db-b9e0-bc95bf72a43c" providerId="ADAL" clId="{2F5FCE3F-0691-4D87-BFC3-D7A9238871AD}" dt="2022-10-15T02:41:06.955" v="2060"/>
        <pc:sldMkLst>
          <pc:docMk/>
          <pc:sldMk cId="209795420" sldId="648"/>
        </pc:sldMkLst>
        <pc:spChg chg="add mod">
          <ac:chgData name="Dean, Corey B" userId="d06704e4-f7c2-48db-b9e0-bc95bf72a43c" providerId="ADAL" clId="{2F5FCE3F-0691-4D87-BFC3-D7A9238871AD}" dt="2022-10-15T02:16:57.777" v="1175"/>
          <ac:spMkLst>
            <pc:docMk/>
            <pc:sldMk cId="209795420" sldId="648"/>
            <ac:spMk id="15" creationId="{33BAEB62-6D29-B0B0-2C84-CD82689EE495}"/>
          </ac:spMkLst>
        </pc:spChg>
        <pc:spChg chg="add mod">
          <ac:chgData name="Dean, Corey B" userId="d06704e4-f7c2-48db-b9e0-bc95bf72a43c" providerId="ADAL" clId="{2F5FCE3F-0691-4D87-BFC3-D7A9238871AD}" dt="2022-10-15T02:16:57.784" v="1189" actId="948"/>
          <ac:spMkLst>
            <pc:docMk/>
            <pc:sldMk cId="209795420" sldId="648"/>
            <ac:spMk id="16" creationId="{F7649C57-55BB-59C8-32A8-0E3CCE311D3D}"/>
          </ac:spMkLst>
        </pc:spChg>
        <pc:spChg chg="add mod">
          <ac:chgData name="Dean, Corey B" userId="d06704e4-f7c2-48db-b9e0-bc95bf72a43c" providerId="ADAL" clId="{2F5FCE3F-0691-4D87-BFC3-D7A9238871AD}" dt="2022-10-15T02:41:06.955" v="2060"/>
          <ac:spMkLst>
            <pc:docMk/>
            <pc:sldMk cId="209795420" sldId="648"/>
            <ac:spMk id="17" creationId="{BC72D097-73EE-0525-4B38-83157891663D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804" v="1223"/>
        <pc:sldMkLst>
          <pc:docMk/>
          <pc:sldMk cId="624864354" sldId="649"/>
        </pc:sldMkLst>
        <pc:spChg chg="add mod">
          <ac:chgData name="Dean, Corey B" userId="d06704e4-f7c2-48db-b9e0-bc95bf72a43c" providerId="ADAL" clId="{2F5FCE3F-0691-4D87-BFC3-D7A9238871AD}" dt="2022-10-15T02:16:57.792" v="1206" actId="207"/>
          <ac:spMkLst>
            <pc:docMk/>
            <pc:sldMk cId="624864354" sldId="649"/>
            <ac:spMk id="11" creationId="{69985A12-8258-04AA-08BE-3896B2FCE7F9}"/>
          </ac:spMkLst>
        </pc:spChg>
        <pc:spChg chg="add mod">
          <ac:chgData name="Dean, Corey B" userId="d06704e4-f7c2-48db-b9e0-bc95bf72a43c" providerId="ADAL" clId="{2F5FCE3F-0691-4D87-BFC3-D7A9238871AD}" dt="2022-10-15T02:16:57.804" v="1223"/>
          <ac:spMkLst>
            <pc:docMk/>
            <pc:sldMk cId="624864354" sldId="649"/>
            <ac:spMk id="13" creationId="{B4180138-CB54-F034-3544-895E2C73B11B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827" v="1263"/>
        <pc:sldMkLst>
          <pc:docMk/>
          <pc:sldMk cId="2441550273" sldId="650"/>
        </pc:sldMkLst>
        <pc:spChg chg="add mod">
          <ac:chgData name="Dean, Corey B" userId="d06704e4-f7c2-48db-b9e0-bc95bf72a43c" providerId="ADAL" clId="{2F5FCE3F-0691-4D87-BFC3-D7A9238871AD}" dt="2022-10-15T02:16:57.812" v="1240" actId="207"/>
          <ac:spMkLst>
            <pc:docMk/>
            <pc:sldMk cId="2441550273" sldId="650"/>
            <ac:spMk id="11" creationId="{5ADFD6B7-CD4E-6BF4-E7F9-8F0D2D45874A}"/>
          </ac:spMkLst>
        </pc:spChg>
        <pc:spChg chg="add mod">
          <ac:chgData name="Dean, Corey B" userId="d06704e4-f7c2-48db-b9e0-bc95bf72a43c" providerId="ADAL" clId="{2F5FCE3F-0691-4D87-BFC3-D7A9238871AD}" dt="2022-10-15T02:16:57.827" v="1263"/>
          <ac:spMkLst>
            <pc:docMk/>
            <pc:sldMk cId="2441550273" sldId="650"/>
            <ac:spMk id="12" creationId="{FA2A1E62-DC29-B4DC-15E5-0A7B9AA2EAFC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849" v="1299"/>
        <pc:sldMkLst>
          <pc:docMk/>
          <pc:sldMk cId="3134269141" sldId="651"/>
        </pc:sldMkLst>
        <pc:spChg chg="add mod">
          <ac:chgData name="Dean, Corey B" userId="d06704e4-f7c2-48db-b9e0-bc95bf72a43c" providerId="ADAL" clId="{2F5FCE3F-0691-4D87-BFC3-D7A9238871AD}" dt="2022-10-15T02:16:57.835" v="1280" actId="207"/>
          <ac:spMkLst>
            <pc:docMk/>
            <pc:sldMk cId="3134269141" sldId="651"/>
            <ac:spMk id="12" creationId="{845BDA34-28F1-2203-8148-61B7293C982A}"/>
          </ac:spMkLst>
        </pc:spChg>
        <pc:spChg chg="add mod">
          <ac:chgData name="Dean, Corey B" userId="d06704e4-f7c2-48db-b9e0-bc95bf72a43c" providerId="ADAL" clId="{2F5FCE3F-0691-4D87-BFC3-D7A9238871AD}" dt="2022-10-15T02:16:57.849" v="1299"/>
          <ac:spMkLst>
            <pc:docMk/>
            <pc:sldMk cId="3134269141" sldId="651"/>
            <ac:spMk id="13" creationId="{A3024680-B282-C878-5D9B-96BE593A00C9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864" v="1328"/>
        <pc:sldMkLst>
          <pc:docMk/>
          <pc:sldMk cId="151838623" sldId="652"/>
        </pc:sldMkLst>
        <pc:spChg chg="add mod">
          <ac:chgData name="Dean, Corey B" userId="d06704e4-f7c2-48db-b9e0-bc95bf72a43c" providerId="ADAL" clId="{2F5FCE3F-0691-4D87-BFC3-D7A9238871AD}" dt="2022-10-15T02:16:57.857" v="1315" actId="207"/>
          <ac:spMkLst>
            <pc:docMk/>
            <pc:sldMk cId="151838623" sldId="652"/>
            <ac:spMk id="12" creationId="{CBF54E95-F316-2BD8-307E-B0980BBC54DF}"/>
          </ac:spMkLst>
        </pc:spChg>
        <pc:spChg chg="add mod">
          <ac:chgData name="Dean, Corey B" userId="d06704e4-f7c2-48db-b9e0-bc95bf72a43c" providerId="ADAL" clId="{2F5FCE3F-0691-4D87-BFC3-D7A9238871AD}" dt="2022-10-15T02:16:57.864" v="1328"/>
          <ac:spMkLst>
            <pc:docMk/>
            <pc:sldMk cId="151838623" sldId="652"/>
            <ac:spMk id="13" creationId="{C91093FA-9EB7-44EF-F7B0-5D5D71C7FDEB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881" v="1359"/>
        <pc:sldMkLst>
          <pc:docMk/>
          <pc:sldMk cId="1953215593" sldId="653"/>
        </pc:sldMkLst>
        <pc:spChg chg="add mod">
          <ac:chgData name="Dean, Corey B" userId="d06704e4-f7c2-48db-b9e0-bc95bf72a43c" providerId="ADAL" clId="{2F5FCE3F-0691-4D87-BFC3-D7A9238871AD}" dt="2022-10-15T02:16:57.872" v="1344" actId="207"/>
          <ac:spMkLst>
            <pc:docMk/>
            <pc:sldMk cId="1953215593" sldId="653"/>
            <ac:spMk id="12" creationId="{94E44380-61C6-AF93-8683-AF6E83FEBD27}"/>
          </ac:spMkLst>
        </pc:spChg>
        <pc:spChg chg="add mod">
          <ac:chgData name="Dean, Corey B" userId="d06704e4-f7c2-48db-b9e0-bc95bf72a43c" providerId="ADAL" clId="{2F5FCE3F-0691-4D87-BFC3-D7A9238871AD}" dt="2022-10-15T02:16:57.881" v="1359"/>
          <ac:spMkLst>
            <pc:docMk/>
            <pc:sldMk cId="1953215593" sldId="653"/>
            <ac:spMk id="13" creationId="{390A428C-D9EB-EA58-D1C1-6825F00DD1E2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42:01.522" v="2085" actId="404"/>
        <pc:sldMkLst>
          <pc:docMk/>
          <pc:sldMk cId="51513681" sldId="654"/>
        </pc:sldMkLst>
        <pc:spChg chg="add mod">
          <ac:chgData name="Dean, Corey B" userId="d06704e4-f7c2-48db-b9e0-bc95bf72a43c" providerId="ADAL" clId="{2F5FCE3F-0691-4D87-BFC3-D7A9238871AD}" dt="2022-10-15T02:16:57.912" v="1412"/>
          <ac:spMkLst>
            <pc:docMk/>
            <pc:sldMk cId="51513681" sldId="654"/>
            <ac:spMk id="17" creationId="{DAE76998-722E-705F-70AC-05FEBF7676A9}"/>
          </ac:spMkLst>
        </pc:spChg>
        <pc:spChg chg="add mod">
          <ac:chgData name="Dean, Corey B" userId="d06704e4-f7c2-48db-b9e0-bc95bf72a43c" providerId="ADAL" clId="{2F5FCE3F-0691-4D87-BFC3-D7A9238871AD}" dt="2022-10-15T02:16:57.919" v="1426" actId="948"/>
          <ac:spMkLst>
            <pc:docMk/>
            <pc:sldMk cId="51513681" sldId="654"/>
            <ac:spMk id="18" creationId="{70F1EA12-9BA5-39B8-175B-90BB7E36DF7D}"/>
          </ac:spMkLst>
        </pc:spChg>
        <pc:spChg chg="add del mod">
          <ac:chgData name="Dean, Corey B" userId="d06704e4-f7c2-48db-b9e0-bc95bf72a43c" providerId="ADAL" clId="{2F5FCE3F-0691-4D87-BFC3-D7A9238871AD}" dt="2022-10-15T02:41:22.734" v="2061" actId="478"/>
          <ac:spMkLst>
            <pc:docMk/>
            <pc:sldMk cId="51513681" sldId="654"/>
            <ac:spMk id="19" creationId="{06E92C47-71C3-D1E0-FC68-6FC462A7A12B}"/>
          </ac:spMkLst>
        </pc:spChg>
        <pc:spChg chg="add mod">
          <ac:chgData name="Dean, Corey B" userId="d06704e4-f7c2-48db-b9e0-bc95bf72a43c" providerId="ADAL" clId="{2F5FCE3F-0691-4D87-BFC3-D7A9238871AD}" dt="2022-10-15T02:42:01.522" v="2085" actId="404"/>
          <ac:spMkLst>
            <pc:docMk/>
            <pc:sldMk cId="51513681" sldId="654"/>
            <ac:spMk id="20" creationId="{B66CBA51-D049-CF45-8562-F07F27126DBA}"/>
          </ac:spMkLst>
        </pc:spChg>
        <pc:spChg chg="add mod">
          <ac:chgData name="Dean, Corey B" userId="d06704e4-f7c2-48db-b9e0-bc95bf72a43c" providerId="ADAL" clId="{2F5FCE3F-0691-4D87-BFC3-D7A9238871AD}" dt="2022-10-15T02:42:01.522" v="2085" actId="404"/>
          <ac:spMkLst>
            <pc:docMk/>
            <pc:sldMk cId="51513681" sldId="654"/>
            <ac:spMk id="21" creationId="{D37A0087-50C2-2253-BFFA-17FBA9624094}"/>
          </ac:spMkLst>
        </pc:spChg>
      </pc:sldChg>
      <pc:sldChg chg="addSp modSp mod">
        <pc:chgData name="Dean, Corey B" userId="d06704e4-f7c2-48db-b9e0-bc95bf72a43c" providerId="ADAL" clId="{2F5FCE3F-0691-4D87-BFC3-D7A9238871AD}" dt="2022-10-15T02:42:21.431" v="2094"/>
        <pc:sldMkLst>
          <pc:docMk/>
          <pc:sldMk cId="494640623" sldId="655"/>
        </pc:sldMkLst>
        <pc:spChg chg="add mod">
          <ac:chgData name="Dean, Corey B" userId="d06704e4-f7c2-48db-b9e0-bc95bf72a43c" providerId="ADAL" clId="{2F5FCE3F-0691-4D87-BFC3-D7A9238871AD}" dt="2022-10-15T02:16:57.938" v="1457"/>
          <ac:spMkLst>
            <pc:docMk/>
            <pc:sldMk cId="494640623" sldId="655"/>
            <ac:spMk id="15" creationId="{042B1028-DBAC-F896-F314-152CE4A898A4}"/>
          </ac:spMkLst>
        </pc:spChg>
        <pc:spChg chg="add mod">
          <ac:chgData name="Dean, Corey B" userId="d06704e4-f7c2-48db-b9e0-bc95bf72a43c" providerId="ADAL" clId="{2F5FCE3F-0691-4D87-BFC3-D7A9238871AD}" dt="2022-10-15T02:16:57.945" v="1471" actId="948"/>
          <ac:spMkLst>
            <pc:docMk/>
            <pc:sldMk cId="494640623" sldId="655"/>
            <ac:spMk id="17" creationId="{82A5798C-AACD-4D6D-51A1-F21A9B49F9E0}"/>
          </ac:spMkLst>
        </pc:spChg>
        <pc:spChg chg="add mod">
          <ac:chgData name="Dean, Corey B" userId="d06704e4-f7c2-48db-b9e0-bc95bf72a43c" providerId="ADAL" clId="{2F5FCE3F-0691-4D87-BFC3-D7A9238871AD}" dt="2022-10-15T02:42:21.431" v="2094"/>
          <ac:spMkLst>
            <pc:docMk/>
            <pc:sldMk cId="494640623" sldId="655"/>
            <ac:spMk id="20" creationId="{3D226A6A-8131-654A-A95B-FFD31D7111F7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7.962" v="1503"/>
        <pc:sldMkLst>
          <pc:docMk/>
          <pc:sldMk cId="3724972639" sldId="656"/>
        </pc:sldMkLst>
        <pc:spChg chg="add mod">
          <ac:chgData name="Dean, Corey B" userId="d06704e4-f7c2-48db-b9e0-bc95bf72a43c" providerId="ADAL" clId="{2F5FCE3F-0691-4D87-BFC3-D7A9238871AD}" dt="2022-10-15T02:16:57.953" v="1488" actId="207"/>
          <ac:spMkLst>
            <pc:docMk/>
            <pc:sldMk cId="3724972639" sldId="656"/>
            <ac:spMk id="9" creationId="{44785045-9270-5234-CFEF-C48555B4FB85}"/>
          </ac:spMkLst>
        </pc:spChg>
        <pc:spChg chg="add mod">
          <ac:chgData name="Dean, Corey B" userId="d06704e4-f7c2-48db-b9e0-bc95bf72a43c" providerId="ADAL" clId="{2F5FCE3F-0691-4D87-BFC3-D7A9238871AD}" dt="2022-10-15T02:16:57.962" v="1503"/>
          <ac:spMkLst>
            <pc:docMk/>
            <pc:sldMk cId="3724972639" sldId="656"/>
            <ac:spMk id="10" creationId="{975F546F-58A3-A056-65A8-60E264B9D4B0}"/>
          </ac:spMkLst>
        </pc:spChg>
      </pc:sldChg>
      <pc:sldChg chg="addSp delSp modSp mod">
        <pc:chgData name="Dean, Corey B" userId="d06704e4-f7c2-48db-b9e0-bc95bf72a43c" providerId="ADAL" clId="{2F5FCE3F-0691-4D87-BFC3-D7A9238871AD}" dt="2022-10-15T02:21:22.776" v="1738" actId="167"/>
        <pc:sldMkLst>
          <pc:docMk/>
          <pc:sldMk cId="303762547" sldId="657"/>
        </pc:sldMkLst>
        <pc:spChg chg="add mod">
          <ac:chgData name="Dean, Corey B" userId="d06704e4-f7c2-48db-b9e0-bc95bf72a43c" providerId="ADAL" clId="{2F5FCE3F-0691-4D87-BFC3-D7A9238871AD}" dt="2022-10-15T02:16:57.181" v="144" actId="207"/>
          <ac:spMkLst>
            <pc:docMk/>
            <pc:sldMk cId="303762547" sldId="657"/>
            <ac:spMk id="21" creationId="{9812D8DC-BF58-798F-F515-A46AF403B83B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24" creationId="{75643637-CAB3-F948-029E-0BC71ED4E618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25" creationId="{5B500AE5-FA05-79D8-E936-F3934D6F656A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26" creationId="{B9B0DC07-47EE-B786-E2EA-2FAD07D42C57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27" creationId="{7360DA8B-0041-EC7D-0C2C-1428A38E92CE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29" creationId="{9201CDA0-178D-90EA-0783-923340ACD889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30" creationId="{DABD6E8F-6409-C550-4805-BD8F2EAC4ABC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31" creationId="{A4350E4B-5984-7D39-A729-20A727CCFD2A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32" creationId="{8827F58C-3BAD-8B51-1AAE-18B57758D33C}"/>
          </ac:spMkLst>
        </pc:spChg>
        <pc:spChg chg="add mod">
          <ac:chgData name="Dean, Corey B" userId="d06704e4-f7c2-48db-b9e0-bc95bf72a43c" providerId="ADAL" clId="{2F5FCE3F-0691-4D87-BFC3-D7A9238871AD}" dt="2022-10-15T02:21:01.304" v="1718"/>
          <ac:spMkLst>
            <pc:docMk/>
            <pc:sldMk cId="303762547" sldId="657"/>
            <ac:spMk id="33" creationId="{267BE0C0-A884-19EE-C5E0-6A1596D3C4E0}"/>
          </ac:spMkLst>
        </pc:spChg>
        <pc:spChg chg="add mod ord">
          <ac:chgData name="Dean, Corey B" userId="d06704e4-f7c2-48db-b9e0-bc95bf72a43c" providerId="ADAL" clId="{2F5FCE3F-0691-4D87-BFC3-D7A9238871AD}" dt="2022-10-15T02:21:22.776" v="1738" actId="167"/>
          <ac:spMkLst>
            <pc:docMk/>
            <pc:sldMk cId="303762547" sldId="657"/>
            <ac:spMk id="34" creationId="{AD4203E7-2D0F-9612-F15A-F7056E1EF459}"/>
          </ac:spMkLst>
        </pc:spChg>
        <pc:spChg chg="mod">
          <ac:chgData name="Dean, Corey B" userId="d06704e4-f7c2-48db-b9e0-bc95bf72a43c" providerId="ADAL" clId="{2F5FCE3F-0691-4D87-BFC3-D7A9238871AD}" dt="2022-10-15T02:16:58.182" v="1689"/>
          <ac:spMkLst>
            <pc:docMk/>
            <pc:sldMk cId="303762547" sldId="657"/>
            <ac:spMk id="38" creationId="{00000000-0000-0000-0000-000000000000}"/>
          </ac:spMkLst>
        </pc:spChg>
        <pc:picChg chg="add del mod">
          <ac:chgData name="Dean, Corey B" userId="d06704e4-f7c2-48db-b9e0-bc95bf72a43c" providerId="ADAL" clId="{2F5FCE3F-0691-4D87-BFC3-D7A9238871AD}" dt="2022-10-15T02:16:57.182" v="146"/>
          <ac:picMkLst>
            <pc:docMk/>
            <pc:sldMk cId="303762547" sldId="657"/>
            <ac:picMk id="22" creationId="{81D5523B-7350-6BD4-272E-FEC25A1E98AF}"/>
          </ac:picMkLst>
        </pc:picChg>
      </pc:sldChg>
      <pc:sldChg chg="addSp modSp mod">
        <pc:chgData name="Dean, Corey B" userId="d06704e4-f7c2-48db-b9e0-bc95bf72a43c" providerId="ADAL" clId="{2F5FCE3F-0691-4D87-BFC3-D7A9238871AD}" dt="2022-10-15T02:16:58.184" v="1693"/>
        <pc:sldMkLst>
          <pc:docMk/>
          <pc:sldMk cId="4214045422" sldId="658"/>
        </pc:sldMkLst>
        <pc:spChg chg="add mod">
          <ac:chgData name="Dean, Corey B" userId="d06704e4-f7c2-48db-b9e0-bc95bf72a43c" providerId="ADAL" clId="{2F5FCE3F-0691-4D87-BFC3-D7A9238871AD}" dt="2022-10-15T02:16:58.184" v="1693"/>
          <ac:spMkLst>
            <pc:docMk/>
            <pc:sldMk cId="4214045422" sldId="658"/>
            <ac:spMk id="9" creationId="{490EC103-7553-4AE0-BBC7-EC707B7AFEE0}"/>
          </ac:spMkLst>
        </pc:spChg>
        <pc:spChg chg="add mod">
          <ac:chgData name="Dean, Corey B" userId="d06704e4-f7c2-48db-b9e0-bc95bf72a43c" providerId="ADAL" clId="{2F5FCE3F-0691-4D87-BFC3-D7A9238871AD}" dt="2022-10-15T02:16:57.200" v="180" actId="207"/>
          <ac:spMkLst>
            <pc:docMk/>
            <pc:sldMk cId="4214045422" sldId="658"/>
            <ac:spMk id="10" creationId="{7A1B480B-F194-5062-62F4-F38E338B38C3}"/>
          </ac:spMkLst>
        </pc:spChg>
      </pc:sldChg>
      <pc:sldChg chg="addSp modSp mod">
        <pc:chgData name="Dean, Corey B" userId="d06704e4-f7c2-48db-b9e0-bc95bf72a43c" providerId="ADAL" clId="{2F5FCE3F-0691-4D87-BFC3-D7A9238871AD}" dt="2022-10-15T02:22:46.977" v="1763"/>
        <pc:sldMkLst>
          <pc:docMk/>
          <pc:sldMk cId="3528642106" sldId="659"/>
        </pc:sldMkLst>
        <pc:spChg chg="add mod">
          <ac:chgData name="Dean, Corey B" userId="d06704e4-f7c2-48db-b9e0-bc95bf72a43c" providerId="ADAL" clId="{2F5FCE3F-0691-4D87-BFC3-D7A9238871AD}" dt="2022-10-15T02:16:58.186" v="1697"/>
          <ac:spMkLst>
            <pc:docMk/>
            <pc:sldMk cId="3528642106" sldId="659"/>
            <ac:spMk id="11" creationId="{52C110FE-5B8A-17BA-C8CA-E38C295E0F5F}"/>
          </ac:spMkLst>
        </pc:spChg>
        <pc:spChg chg="add mod">
          <ac:chgData name="Dean, Corey B" userId="d06704e4-f7c2-48db-b9e0-bc95bf72a43c" providerId="ADAL" clId="{2F5FCE3F-0691-4D87-BFC3-D7A9238871AD}" dt="2022-10-15T02:16:57.238" v="248" actId="948"/>
          <ac:spMkLst>
            <pc:docMk/>
            <pc:sldMk cId="3528642106" sldId="659"/>
            <ac:spMk id="12" creationId="{5DAF6BD0-9AE7-10B5-C463-03AC265162CC}"/>
          </ac:spMkLst>
        </pc:spChg>
        <pc:spChg chg="add mod">
          <ac:chgData name="Dean, Corey B" userId="d06704e4-f7c2-48db-b9e0-bc95bf72a43c" providerId="ADAL" clId="{2F5FCE3F-0691-4D87-BFC3-D7A9238871AD}" dt="2022-10-15T02:22:46.977" v="1763"/>
          <ac:spMkLst>
            <pc:docMk/>
            <pc:sldMk cId="3528642106" sldId="659"/>
            <ac:spMk id="13" creationId="{331AB319-8B51-ACFF-31A8-C37C6D64361F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8.191" v="1705"/>
        <pc:sldMkLst>
          <pc:docMk/>
          <pc:sldMk cId="2206807309" sldId="660"/>
        </pc:sldMkLst>
        <pc:spChg chg="add mod">
          <ac:chgData name="Dean, Corey B" userId="d06704e4-f7c2-48db-b9e0-bc95bf72a43c" providerId="ADAL" clId="{2F5FCE3F-0691-4D87-BFC3-D7A9238871AD}" dt="2022-10-15T02:16:57.322" v="393" actId="207"/>
          <ac:spMkLst>
            <pc:docMk/>
            <pc:sldMk cId="2206807309" sldId="660"/>
            <ac:spMk id="9" creationId="{4BAF0E44-2FE3-D28A-16BD-CEB8240825C2}"/>
          </ac:spMkLst>
        </pc:spChg>
        <pc:spChg chg="add mod">
          <ac:chgData name="Dean, Corey B" userId="d06704e4-f7c2-48db-b9e0-bc95bf72a43c" providerId="ADAL" clId="{2F5FCE3F-0691-4D87-BFC3-D7A9238871AD}" dt="2022-10-15T02:16:58.191" v="1705"/>
          <ac:spMkLst>
            <pc:docMk/>
            <pc:sldMk cId="2206807309" sldId="660"/>
            <ac:spMk id="11" creationId="{F71BBF33-165E-2764-3184-FAE71A1BAD71}"/>
          </ac:spMkLst>
        </pc:spChg>
      </pc:sldChg>
      <pc:sldChg chg="addSp modSp mod">
        <pc:chgData name="Dean, Corey B" userId="d06704e4-f7c2-48db-b9e0-bc95bf72a43c" providerId="ADAL" clId="{2F5FCE3F-0691-4D87-BFC3-D7A9238871AD}" dt="2022-10-15T02:16:58.208" v="1717"/>
        <pc:sldMkLst>
          <pc:docMk/>
          <pc:sldMk cId="816962987" sldId="661"/>
        </pc:sldMkLst>
        <pc:spChg chg="add mod">
          <ac:chgData name="Dean, Corey B" userId="d06704e4-f7c2-48db-b9e0-bc95bf72a43c" providerId="ADAL" clId="{2F5FCE3F-0691-4D87-BFC3-D7A9238871AD}" dt="2022-10-15T02:16:57.889" v="1376" actId="207"/>
          <ac:spMkLst>
            <pc:docMk/>
            <pc:sldMk cId="816962987" sldId="661"/>
            <ac:spMk id="7" creationId="{200AA9F7-1598-060A-08DF-B206202B9D31}"/>
          </ac:spMkLst>
        </pc:spChg>
        <pc:spChg chg="add mod">
          <ac:chgData name="Dean, Corey B" userId="d06704e4-f7c2-48db-b9e0-bc95bf72a43c" providerId="ADAL" clId="{2F5FCE3F-0691-4D87-BFC3-D7A9238871AD}" dt="2022-10-15T02:16:58.208" v="1717"/>
          <ac:spMkLst>
            <pc:docMk/>
            <pc:sldMk cId="816962987" sldId="661"/>
            <ac:spMk id="8" creationId="{517AD156-AF48-69FF-E693-2B8321198E40}"/>
          </ac:spMkLst>
        </pc:spChg>
      </pc:sldChg>
      <pc:sldChg chg="addSp modSp mod">
        <pc:chgData name="Dean, Corey B" userId="d06704e4-f7c2-48db-b9e0-bc95bf72a43c" providerId="ADAL" clId="{2F5FCE3F-0691-4D87-BFC3-D7A9238871AD}" dt="2022-10-15T02:28:08.166" v="1810"/>
        <pc:sldMkLst>
          <pc:docMk/>
          <pc:sldMk cId="2800821883" sldId="662"/>
        </pc:sldMkLst>
        <pc:spChg chg="add mod">
          <ac:chgData name="Dean, Corey B" userId="d06704e4-f7c2-48db-b9e0-bc95bf72a43c" providerId="ADAL" clId="{2F5FCE3F-0691-4D87-BFC3-D7A9238871AD}" dt="2022-10-15T02:16:58.190" v="1701"/>
          <ac:spMkLst>
            <pc:docMk/>
            <pc:sldMk cId="2800821883" sldId="662"/>
            <ac:spMk id="11" creationId="{03854E04-FF38-5D20-2FB6-4B2AEDE275B4}"/>
          </ac:spMkLst>
        </pc:spChg>
        <pc:spChg chg="add mod">
          <ac:chgData name="Dean, Corey B" userId="d06704e4-f7c2-48db-b9e0-bc95bf72a43c" providerId="ADAL" clId="{2F5FCE3F-0691-4D87-BFC3-D7A9238871AD}" dt="2022-10-15T02:16:57.315" v="377" actId="948"/>
          <ac:spMkLst>
            <pc:docMk/>
            <pc:sldMk cId="2800821883" sldId="662"/>
            <ac:spMk id="12" creationId="{B07FC6A2-1715-D6C8-358B-1305A205BC31}"/>
          </ac:spMkLst>
        </pc:spChg>
        <pc:spChg chg="add mod">
          <ac:chgData name="Dean, Corey B" userId="d06704e4-f7c2-48db-b9e0-bc95bf72a43c" providerId="ADAL" clId="{2F5FCE3F-0691-4D87-BFC3-D7A9238871AD}" dt="2022-10-15T02:28:08.166" v="1810"/>
          <ac:spMkLst>
            <pc:docMk/>
            <pc:sldMk cId="2800821883" sldId="662"/>
            <ac:spMk id="13" creationId="{24073F98-C806-6342-843C-98CE35966C8D}"/>
          </ac:spMkLst>
        </pc:spChg>
      </pc:sldChg>
    </pc:docChg>
  </pc:docChgLst>
  <pc:docChgLst>
    <pc:chgData name="Lisk, Brian D" userId="S::liskbd@state.gov::75023ea2-1308-4e0b-b141-d47d47c329f6" providerId="AD" clId="Web-{60A7B407-E234-85AE-CDF9-C377B57479BD}"/>
    <pc:docChg chg="delSld modSld modSection">
      <pc:chgData name="Lisk, Brian D" userId="S::liskbd@state.gov::75023ea2-1308-4e0b-b141-d47d47c329f6" providerId="AD" clId="Web-{60A7B407-E234-85AE-CDF9-C377B57479BD}" dt="2022-09-13T03:02:09.862" v="33" actId="20577"/>
      <pc:docMkLst>
        <pc:docMk/>
      </pc:docMkLst>
      <pc:sldChg chg="modSp">
        <pc:chgData name="Lisk, Brian D" userId="S::liskbd@state.gov::75023ea2-1308-4e0b-b141-d47d47c329f6" providerId="AD" clId="Web-{60A7B407-E234-85AE-CDF9-C377B57479BD}" dt="2022-09-13T02:35:55.584" v="2" actId="20577"/>
        <pc:sldMkLst>
          <pc:docMk/>
          <pc:sldMk cId="2346163395" sldId="616"/>
        </pc:sldMkLst>
        <pc:spChg chg="mod">
          <ac:chgData name="Lisk, Brian D" userId="S::liskbd@state.gov::75023ea2-1308-4e0b-b141-d47d47c329f6" providerId="AD" clId="Web-{60A7B407-E234-85AE-CDF9-C377B57479BD}" dt="2022-09-13T02:35:55.584" v="2" actId="20577"/>
          <ac:spMkLst>
            <pc:docMk/>
            <pc:sldMk cId="2346163395" sldId="616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37:29.351" v="6" actId="20577"/>
        <pc:sldMkLst>
          <pc:docMk/>
          <pc:sldMk cId="1361274947" sldId="618"/>
        </pc:sldMkLst>
        <pc:spChg chg="mod">
          <ac:chgData name="Lisk, Brian D" userId="S::liskbd@state.gov::75023ea2-1308-4e0b-b141-d47d47c329f6" providerId="AD" clId="Web-{60A7B407-E234-85AE-CDF9-C377B57479BD}" dt="2022-09-13T02:37:29.351" v="6" actId="20577"/>
          <ac:spMkLst>
            <pc:docMk/>
            <pc:sldMk cId="1361274947" sldId="618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41:03.323" v="9" actId="20577"/>
        <pc:sldMkLst>
          <pc:docMk/>
          <pc:sldMk cId="3468618098" sldId="621"/>
        </pc:sldMkLst>
        <pc:spChg chg="mod">
          <ac:chgData name="Lisk, Brian D" userId="S::liskbd@state.gov::75023ea2-1308-4e0b-b141-d47d47c329f6" providerId="AD" clId="Web-{60A7B407-E234-85AE-CDF9-C377B57479BD}" dt="2022-09-13T02:41:03.323" v="9" actId="20577"/>
          <ac:spMkLst>
            <pc:docMk/>
            <pc:sldMk cId="3468618098" sldId="621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43:50.356" v="11" actId="20577"/>
        <pc:sldMkLst>
          <pc:docMk/>
          <pc:sldMk cId="2740018748" sldId="627"/>
        </pc:sldMkLst>
        <pc:spChg chg="mod">
          <ac:chgData name="Lisk, Brian D" userId="S::liskbd@state.gov::75023ea2-1308-4e0b-b141-d47d47c329f6" providerId="AD" clId="Web-{60A7B407-E234-85AE-CDF9-C377B57479BD}" dt="2022-09-13T02:43:50.356" v="11" actId="20577"/>
          <ac:spMkLst>
            <pc:docMk/>
            <pc:sldMk cId="2740018748" sldId="627"/>
            <ac:spMk id="10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60A7B407-E234-85AE-CDF9-C377B57479BD}" dt="2022-09-13T02:46:27.046" v="12"/>
        <pc:sldMkLst>
          <pc:docMk/>
          <pc:sldMk cId="3761541764" sldId="638"/>
        </pc:sldMkLst>
      </pc:sldChg>
      <pc:sldChg chg="modSp">
        <pc:chgData name="Lisk, Brian D" userId="S::liskbd@state.gov::75023ea2-1308-4e0b-b141-d47d47c329f6" providerId="AD" clId="Web-{60A7B407-E234-85AE-CDF9-C377B57479BD}" dt="2022-09-13T02:48:49.861" v="14" actId="20577"/>
        <pc:sldMkLst>
          <pc:docMk/>
          <pc:sldMk cId="3243884417" sldId="640"/>
        </pc:sldMkLst>
        <pc:spChg chg="mod">
          <ac:chgData name="Lisk, Brian D" userId="S::liskbd@state.gov::75023ea2-1308-4e0b-b141-d47d47c329f6" providerId="AD" clId="Web-{60A7B407-E234-85AE-CDF9-C377B57479BD}" dt="2022-09-13T02:48:49.861" v="14" actId="20577"/>
          <ac:spMkLst>
            <pc:docMk/>
            <pc:sldMk cId="3243884417" sldId="640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49:21.564" v="16" actId="20577"/>
        <pc:sldMkLst>
          <pc:docMk/>
          <pc:sldMk cId="1620204581" sldId="641"/>
        </pc:sldMkLst>
        <pc:spChg chg="mod">
          <ac:chgData name="Lisk, Brian D" userId="S::liskbd@state.gov::75023ea2-1308-4e0b-b141-d47d47c329f6" providerId="AD" clId="Web-{60A7B407-E234-85AE-CDF9-C377B57479BD}" dt="2022-09-13T02:49:21.564" v="16" actId="20577"/>
          <ac:spMkLst>
            <pc:docMk/>
            <pc:sldMk cId="1620204581" sldId="641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54:05.433" v="17" actId="20577"/>
        <pc:sldMkLst>
          <pc:docMk/>
          <pc:sldMk cId="209795420" sldId="648"/>
        </pc:sldMkLst>
        <pc:spChg chg="mod">
          <ac:chgData name="Lisk, Brian D" userId="S::liskbd@state.gov::75023ea2-1308-4e0b-b141-d47d47c329f6" providerId="AD" clId="Web-{60A7B407-E234-85AE-CDF9-C377B57479BD}" dt="2022-09-13T02:54:05.433" v="17" actId="20577"/>
          <ac:spMkLst>
            <pc:docMk/>
            <pc:sldMk cId="209795420" sldId="648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3:02:02.815" v="31" actId="20577"/>
        <pc:sldMkLst>
          <pc:docMk/>
          <pc:sldMk cId="51513681" sldId="654"/>
        </pc:sldMkLst>
        <pc:spChg chg="mod">
          <ac:chgData name="Lisk, Brian D" userId="S::liskbd@state.gov::75023ea2-1308-4e0b-b141-d47d47c329f6" providerId="AD" clId="Web-{60A7B407-E234-85AE-CDF9-C377B57479BD}" dt="2022-09-13T03:02:02.815" v="31" actId="20577"/>
          <ac:spMkLst>
            <pc:docMk/>
            <pc:sldMk cId="51513681" sldId="654"/>
            <ac:spMk id="5" creationId="{00000000-0000-0000-0000-000000000000}"/>
          </ac:spMkLst>
        </pc:spChg>
        <pc:spChg chg="mod">
          <ac:chgData name="Lisk, Brian D" userId="S::liskbd@state.gov::75023ea2-1308-4e0b-b141-d47d47c329f6" providerId="AD" clId="Web-{60A7B407-E234-85AE-CDF9-C377B57479BD}" dt="2022-09-13T03:01:59.456" v="29" actId="20577"/>
          <ac:spMkLst>
            <pc:docMk/>
            <pc:sldMk cId="51513681" sldId="654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3:02:09.862" v="33" actId="20577"/>
        <pc:sldMkLst>
          <pc:docMk/>
          <pc:sldMk cId="494640623" sldId="655"/>
        </pc:sldMkLst>
        <pc:spChg chg="mod">
          <ac:chgData name="Lisk, Brian D" userId="S::liskbd@state.gov::75023ea2-1308-4e0b-b141-d47d47c329f6" providerId="AD" clId="Web-{60A7B407-E234-85AE-CDF9-C377B57479BD}" dt="2022-09-13T03:02:09.862" v="33" actId="20577"/>
          <ac:spMkLst>
            <pc:docMk/>
            <pc:sldMk cId="494640623" sldId="655"/>
            <ac:spMk id="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37:03.225" v="4" actId="20577"/>
        <pc:sldMkLst>
          <pc:docMk/>
          <pc:sldMk cId="3528642106" sldId="659"/>
        </pc:sldMkLst>
        <pc:spChg chg="mod">
          <ac:chgData name="Lisk, Brian D" userId="S::liskbd@state.gov::75023ea2-1308-4e0b-b141-d47d47c329f6" providerId="AD" clId="Web-{60A7B407-E234-85AE-CDF9-C377B57479BD}" dt="2022-09-13T02:37:03.225" v="4" actId="20577"/>
          <ac:spMkLst>
            <pc:docMk/>
            <pc:sldMk cId="3528642106" sldId="659"/>
            <ac:spMk id="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57:11.327" v="26" actId="20577"/>
        <pc:sldMkLst>
          <pc:docMk/>
          <pc:sldMk cId="816962987" sldId="661"/>
        </pc:sldMkLst>
        <pc:spChg chg="mod">
          <ac:chgData name="Lisk, Brian D" userId="S::liskbd@state.gov::75023ea2-1308-4e0b-b141-d47d47c329f6" providerId="AD" clId="Web-{60A7B407-E234-85AE-CDF9-C377B57479BD}" dt="2022-09-13T02:57:11.327" v="26" actId="20577"/>
          <ac:spMkLst>
            <pc:docMk/>
            <pc:sldMk cId="816962987" sldId="661"/>
            <ac:spMk id="2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0A7B407-E234-85AE-CDF9-C377B57479BD}" dt="2022-09-13T02:39:29.899" v="8" actId="20577"/>
        <pc:sldMkLst>
          <pc:docMk/>
          <pc:sldMk cId="2800821883" sldId="662"/>
        </pc:sldMkLst>
        <pc:spChg chg="mod">
          <ac:chgData name="Lisk, Brian D" userId="S::liskbd@state.gov::75023ea2-1308-4e0b-b141-d47d47c329f6" providerId="AD" clId="Web-{60A7B407-E234-85AE-CDF9-C377B57479BD}" dt="2022-09-13T02:39:29.899" v="8" actId="20577"/>
          <ac:spMkLst>
            <pc:docMk/>
            <pc:sldMk cId="2800821883" sldId="662"/>
            <ac:spMk id="3" creationId="{00000000-0000-0000-0000-000000000000}"/>
          </ac:spMkLst>
        </pc:spChg>
      </pc:sldChg>
    </pc:docChg>
  </pc:docChgLst>
  <pc:docChgLst>
    <pc:chgData name="Dean, Corey B" userId="d06704e4-f7c2-48db-b9e0-bc95bf72a43c" providerId="ADAL" clId="{58000B24-08F8-4298-BE0F-1A87B616B20B}"/>
    <pc:docChg chg="undo custSel modSld">
      <pc:chgData name="Dean, Corey B" userId="d06704e4-f7c2-48db-b9e0-bc95bf72a43c" providerId="ADAL" clId="{58000B24-08F8-4298-BE0F-1A87B616B20B}" dt="2022-09-29T22:03:23.891" v="88" actId="20577"/>
      <pc:docMkLst>
        <pc:docMk/>
      </pc:docMkLst>
      <pc:sldChg chg="modSp mod">
        <pc:chgData name="Dean, Corey B" userId="d06704e4-f7c2-48db-b9e0-bc95bf72a43c" providerId="ADAL" clId="{58000B24-08F8-4298-BE0F-1A87B616B20B}" dt="2022-09-29T19:25:47.750" v="5" actId="207"/>
        <pc:sldMkLst>
          <pc:docMk/>
          <pc:sldMk cId="1543115707" sldId="617"/>
        </pc:sldMkLst>
        <pc:graphicFrameChg chg="modGraphic">
          <ac:chgData name="Dean, Corey B" userId="d06704e4-f7c2-48db-b9e0-bc95bf72a43c" providerId="ADAL" clId="{58000B24-08F8-4298-BE0F-1A87B616B20B}" dt="2022-09-29T19:25:47.750" v="5" actId="207"/>
          <ac:graphicFrameMkLst>
            <pc:docMk/>
            <pc:sldMk cId="1543115707" sldId="617"/>
            <ac:graphicFrameMk id="7" creationId="{00000000-0000-0000-0000-000000000000}"/>
          </ac:graphicFrameMkLst>
        </pc:graphicFrameChg>
      </pc:sldChg>
      <pc:sldChg chg="modSp mod">
        <pc:chgData name="Dean, Corey B" userId="d06704e4-f7c2-48db-b9e0-bc95bf72a43c" providerId="ADAL" clId="{58000B24-08F8-4298-BE0F-1A87B616B20B}" dt="2022-09-29T19:29:11.235" v="6" actId="20577"/>
        <pc:sldMkLst>
          <pc:docMk/>
          <pc:sldMk cId="1361274947" sldId="618"/>
        </pc:sldMkLst>
        <pc:spChg chg="mod">
          <ac:chgData name="Dean, Corey B" userId="d06704e4-f7c2-48db-b9e0-bc95bf72a43c" providerId="ADAL" clId="{58000B24-08F8-4298-BE0F-1A87B616B20B}" dt="2022-09-29T19:29:11.235" v="6" actId="20577"/>
          <ac:spMkLst>
            <pc:docMk/>
            <pc:sldMk cId="1361274947" sldId="618"/>
            <ac:spMk id="2" creationId="{00000000-0000-0000-0000-000000000000}"/>
          </ac:spMkLst>
        </pc:spChg>
      </pc:sldChg>
      <pc:sldChg chg="modSp mod">
        <pc:chgData name="Dean, Corey B" userId="d06704e4-f7c2-48db-b9e0-bc95bf72a43c" providerId="ADAL" clId="{58000B24-08F8-4298-BE0F-1A87B616B20B}" dt="2022-09-29T19:37:06.902" v="19" actId="20577"/>
        <pc:sldMkLst>
          <pc:docMk/>
          <pc:sldMk cId="227686582" sldId="619"/>
        </pc:sldMkLst>
        <pc:spChg chg="mod">
          <ac:chgData name="Dean, Corey B" userId="d06704e4-f7c2-48db-b9e0-bc95bf72a43c" providerId="ADAL" clId="{58000B24-08F8-4298-BE0F-1A87B616B20B}" dt="2022-09-29T19:37:06.902" v="19" actId="20577"/>
          <ac:spMkLst>
            <pc:docMk/>
            <pc:sldMk cId="227686582" sldId="619"/>
            <ac:spMk id="8" creationId="{00000000-0000-0000-0000-000000000000}"/>
          </ac:spMkLst>
        </pc:spChg>
        <pc:picChg chg="mod">
          <ac:chgData name="Dean, Corey B" userId="d06704e4-f7c2-48db-b9e0-bc95bf72a43c" providerId="ADAL" clId="{58000B24-08F8-4298-BE0F-1A87B616B20B}" dt="2022-09-29T19:37:01.229" v="17" actId="14100"/>
          <ac:picMkLst>
            <pc:docMk/>
            <pc:sldMk cId="227686582" sldId="619"/>
            <ac:picMk id="13" creationId="{00000000-0000-0000-0000-000000000000}"/>
          </ac:picMkLst>
        </pc:picChg>
      </pc:sldChg>
      <pc:sldChg chg="modSp">
        <pc:chgData name="Dean, Corey B" userId="d06704e4-f7c2-48db-b9e0-bc95bf72a43c" providerId="ADAL" clId="{58000B24-08F8-4298-BE0F-1A87B616B20B}" dt="2022-09-29T19:55:08.486" v="21" actId="14100"/>
        <pc:sldMkLst>
          <pc:docMk/>
          <pc:sldMk cId="2740018748" sldId="627"/>
        </pc:sldMkLst>
        <pc:picChg chg="mod">
          <ac:chgData name="Dean, Corey B" userId="d06704e4-f7c2-48db-b9e0-bc95bf72a43c" providerId="ADAL" clId="{58000B24-08F8-4298-BE0F-1A87B616B20B}" dt="2022-09-29T19:55:08.486" v="21" actId="14100"/>
          <ac:picMkLst>
            <pc:docMk/>
            <pc:sldMk cId="2740018748" sldId="627"/>
            <ac:picMk id="9" creationId="{00000000-0000-0000-0000-000000000000}"/>
          </ac:picMkLst>
        </pc:picChg>
      </pc:sldChg>
      <pc:sldChg chg="modSp">
        <pc:chgData name="Dean, Corey B" userId="d06704e4-f7c2-48db-b9e0-bc95bf72a43c" providerId="ADAL" clId="{58000B24-08F8-4298-BE0F-1A87B616B20B}" dt="2022-09-29T21:37:42.775" v="22"/>
        <pc:sldMkLst>
          <pc:docMk/>
          <pc:sldMk cId="1620204581" sldId="641"/>
        </pc:sldMkLst>
        <pc:spChg chg="mod">
          <ac:chgData name="Dean, Corey B" userId="d06704e4-f7c2-48db-b9e0-bc95bf72a43c" providerId="ADAL" clId="{58000B24-08F8-4298-BE0F-1A87B616B20B}" dt="2022-09-29T21:37:42.775" v="22"/>
          <ac:spMkLst>
            <pc:docMk/>
            <pc:sldMk cId="1620204581" sldId="641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38:57.697" v="24" actId="20577"/>
        <pc:sldMkLst>
          <pc:docMk/>
          <pc:sldMk cId="896462712" sldId="642"/>
        </pc:sldMkLst>
        <pc:spChg chg="mod">
          <ac:chgData name="Dean, Corey B" userId="d06704e4-f7c2-48db-b9e0-bc95bf72a43c" providerId="ADAL" clId="{58000B24-08F8-4298-BE0F-1A87B616B20B}" dt="2022-09-29T21:38:57.697" v="24" actId="20577"/>
          <ac:spMkLst>
            <pc:docMk/>
            <pc:sldMk cId="896462712" sldId="642"/>
            <ac:spMk id="5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39:42.497" v="28" actId="20577"/>
        <pc:sldMkLst>
          <pc:docMk/>
          <pc:sldMk cId="2754849740" sldId="643"/>
        </pc:sldMkLst>
        <pc:spChg chg="mod">
          <ac:chgData name="Dean, Corey B" userId="d06704e4-f7c2-48db-b9e0-bc95bf72a43c" providerId="ADAL" clId="{58000B24-08F8-4298-BE0F-1A87B616B20B}" dt="2022-09-29T21:39:42.497" v="28" actId="20577"/>
          <ac:spMkLst>
            <pc:docMk/>
            <pc:sldMk cId="2754849740" sldId="643"/>
            <ac:spMk id="12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39:36.633" v="26" actId="20577"/>
        <pc:sldMkLst>
          <pc:docMk/>
          <pc:sldMk cId="3676968275" sldId="645"/>
        </pc:sldMkLst>
        <pc:spChg chg="mod">
          <ac:chgData name="Dean, Corey B" userId="d06704e4-f7c2-48db-b9e0-bc95bf72a43c" providerId="ADAL" clId="{58000B24-08F8-4298-BE0F-1A87B616B20B}" dt="2022-09-29T21:39:36.633" v="26" actId="20577"/>
          <ac:spMkLst>
            <pc:docMk/>
            <pc:sldMk cId="3676968275" sldId="645"/>
            <ac:spMk id="10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41:02.181" v="30" actId="20577"/>
        <pc:sldMkLst>
          <pc:docMk/>
          <pc:sldMk cId="209795420" sldId="648"/>
        </pc:sldMkLst>
        <pc:spChg chg="mod">
          <ac:chgData name="Dean, Corey B" userId="d06704e4-f7c2-48db-b9e0-bc95bf72a43c" providerId="ADAL" clId="{58000B24-08F8-4298-BE0F-1A87B616B20B}" dt="2022-09-29T21:41:02.181" v="30" actId="20577"/>
          <ac:spMkLst>
            <pc:docMk/>
            <pc:sldMk cId="209795420" sldId="648"/>
            <ac:spMk id="8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41:31.130" v="34" actId="20577"/>
        <pc:sldMkLst>
          <pc:docMk/>
          <pc:sldMk cId="624864354" sldId="649"/>
        </pc:sldMkLst>
        <pc:spChg chg="mod">
          <ac:chgData name="Dean, Corey B" userId="d06704e4-f7c2-48db-b9e0-bc95bf72a43c" providerId="ADAL" clId="{58000B24-08F8-4298-BE0F-1A87B616B20B}" dt="2022-09-29T21:41:31.130" v="34" actId="20577"/>
          <ac:spMkLst>
            <pc:docMk/>
            <pc:sldMk cId="624864354" sldId="649"/>
            <ac:spMk id="10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42:07.710" v="36" actId="20577"/>
        <pc:sldMkLst>
          <pc:docMk/>
          <pc:sldMk cId="2441550273" sldId="650"/>
        </pc:sldMkLst>
        <pc:spChg chg="mod">
          <ac:chgData name="Dean, Corey B" userId="d06704e4-f7c2-48db-b9e0-bc95bf72a43c" providerId="ADAL" clId="{58000B24-08F8-4298-BE0F-1A87B616B20B}" dt="2022-09-29T21:42:07.710" v="36" actId="20577"/>
          <ac:spMkLst>
            <pc:docMk/>
            <pc:sldMk cId="2441550273" sldId="650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42:38.404" v="38" actId="20577"/>
        <pc:sldMkLst>
          <pc:docMk/>
          <pc:sldMk cId="3134269141" sldId="651"/>
        </pc:sldMkLst>
        <pc:spChg chg="mod">
          <ac:chgData name="Dean, Corey B" userId="d06704e4-f7c2-48db-b9e0-bc95bf72a43c" providerId="ADAL" clId="{58000B24-08F8-4298-BE0F-1A87B616B20B}" dt="2022-09-29T21:42:38.404" v="38" actId="20577"/>
          <ac:spMkLst>
            <pc:docMk/>
            <pc:sldMk cId="3134269141" sldId="651"/>
            <ac:spMk id="10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52:02.797" v="40" actId="20577"/>
        <pc:sldMkLst>
          <pc:docMk/>
          <pc:sldMk cId="1953215593" sldId="653"/>
        </pc:sldMkLst>
        <pc:spChg chg="mod">
          <ac:chgData name="Dean, Corey B" userId="d06704e4-f7c2-48db-b9e0-bc95bf72a43c" providerId="ADAL" clId="{58000B24-08F8-4298-BE0F-1A87B616B20B}" dt="2022-09-29T21:52:02.797" v="40" actId="20577"/>
          <ac:spMkLst>
            <pc:docMk/>
            <pc:sldMk cId="1953215593" sldId="653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2:03:09.694" v="76" actId="6549"/>
        <pc:sldMkLst>
          <pc:docMk/>
          <pc:sldMk cId="51513681" sldId="654"/>
        </pc:sldMkLst>
        <pc:spChg chg="mod">
          <ac:chgData name="Dean, Corey B" userId="d06704e4-f7c2-48db-b9e0-bc95bf72a43c" providerId="ADAL" clId="{58000B24-08F8-4298-BE0F-1A87B616B20B}" dt="2022-09-29T22:03:09.694" v="76" actId="6549"/>
          <ac:spMkLst>
            <pc:docMk/>
            <pc:sldMk cId="51513681" sldId="654"/>
            <ac:spMk id="5" creationId="{00000000-0000-0000-0000-000000000000}"/>
          </ac:spMkLst>
        </pc:spChg>
        <pc:spChg chg="mod">
          <ac:chgData name="Dean, Corey B" userId="d06704e4-f7c2-48db-b9e0-bc95bf72a43c" providerId="ADAL" clId="{58000B24-08F8-4298-BE0F-1A87B616B20B}" dt="2022-09-29T21:56:21.524" v="48" actId="20577"/>
          <ac:spMkLst>
            <pc:docMk/>
            <pc:sldMk cId="51513681" sldId="654"/>
            <ac:spMk id="7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2:03:23.891" v="88" actId="20577"/>
        <pc:sldMkLst>
          <pc:docMk/>
          <pc:sldMk cId="494640623" sldId="655"/>
        </pc:sldMkLst>
        <pc:spChg chg="mod">
          <ac:chgData name="Dean, Corey B" userId="d06704e4-f7c2-48db-b9e0-bc95bf72a43c" providerId="ADAL" clId="{58000B24-08F8-4298-BE0F-1A87B616B20B}" dt="2022-09-29T22:03:23.891" v="88" actId="20577"/>
          <ac:spMkLst>
            <pc:docMk/>
            <pc:sldMk cId="494640623" sldId="655"/>
            <ac:spMk id="5" creationId="{00000000-0000-0000-0000-000000000000}"/>
          </ac:spMkLst>
        </pc:spChg>
      </pc:sldChg>
      <pc:sldChg chg="modSp mod">
        <pc:chgData name="Dean, Corey B" userId="d06704e4-f7c2-48db-b9e0-bc95bf72a43c" providerId="ADAL" clId="{58000B24-08F8-4298-BE0F-1A87B616B20B}" dt="2022-09-29T19:23:50.478" v="0" actId="15"/>
        <pc:sldMkLst>
          <pc:docMk/>
          <pc:sldMk cId="3528642106" sldId="659"/>
        </pc:sldMkLst>
        <pc:spChg chg="mod">
          <ac:chgData name="Dean, Corey B" userId="d06704e4-f7c2-48db-b9e0-bc95bf72a43c" providerId="ADAL" clId="{58000B24-08F8-4298-BE0F-1A87B616B20B}" dt="2022-09-29T19:23:50.478" v="0" actId="15"/>
          <ac:spMkLst>
            <pc:docMk/>
            <pc:sldMk cId="3528642106" sldId="659"/>
            <ac:spMk id="7" creationId="{00000000-0000-0000-0000-000000000000}"/>
          </ac:spMkLst>
        </pc:spChg>
      </pc:sldChg>
      <pc:sldChg chg="modSp">
        <pc:chgData name="Dean, Corey B" userId="d06704e4-f7c2-48db-b9e0-bc95bf72a43c" providerId="ADAL" clId="{58000B24-08F8-4298-BE0F-1A87B616B20B}" dt="2022-09-29T21:52:28.758" v="42" actId="20577"/>
        <pc:sldMkLst>
          <pc:docMk/>
          <pc:sldMk cId="816962987" sldId="661"/>
        </pc:sldMkLst>
        <pc:spChg chg="mod">
          <ac:chgData name="Dean, Corey B" userId="d06704e4-f7c2-48db-b9e0-bc95bf72a43c" providerId="ADAL" clId="{58000B24-08F8-4298-BE0F-1A87B616B20B}" dt="2022-09-29T21:52:28.758" v="42" actId="20577"/>
          <ac:spMkLst>
            <pc:docMk/>
            <pc:sldMk cId="816962987" sldId="661"/>
            <ac:spMk id="20" creationId="{00000000-0000-0000-0000-000000000000}"/>
          </ac:spMkLst>
        </pc:spChg>
      </pc:sldChg>
      <pc:sldChg chg="modSp mod">
        <pc:chgData name="Dean, Corey B" userId="d06704e4-f7c2-48db-b9e0-bc95bf72a43c" providerId="ADAL" clId="{58000B24-08F8-4298-BE0F-1A87B616B20B}" dt="2022-09-29T19:40:52.097" v="20" actId="15"/>
        <pc:sldMkLst>
          <pc:docMk/>
          <pc:sldMk cId="2800821883" sldId="662"/>
        </pc:sldMkLst>
        <pc:spChg chg="mod">
          <ac:chgData name="Dean, Corey B" userId="d06704e4-f7c2-48db-b9e0-bc95bf72a43c" providerId="ADAL" clId="{58000B24-08F8-4298-BE0F-1A87B616B20B}" dt="2022-09-29T19:40:52.097" v="20" actId="15"/>
          <ac:spMkLst>
            <pc:docMk/>
            <pc:sldMk cId="2800821883" sldId="662"/>
            <ac:spMk id="7" creationId="{00000000-0000-0000-0000-000000000000}"/>
          </ac:spMkLst>
        </pc:spChg>
      </pc:sldChg>
    </pc:docChg>
  </pc:docChgLst>
  <pc:docChgLst>
    <pc:chgData name="Lisk, Brian D" userId="S::liskbd@state.gov::75023ea2-1308-4e0b-b141-d47d47c329f6" providerId="AD" clId="Web-{DE2F0056-752C-01CD-3D2E-32DE702BCB56}"/>
    <pc:docChg chg="modSld">
      <pc:chgData name="Lisk, Brian D" userId="S::liskbd@state.gov::75023ea2-1308-4e0b-b141-d47d47c329f6" providerId="AD" clId="Web-{DE2F0056-752C-01CD-3D2E-32DE702BCB56}" dt="2022-08-03T05:28:06.426" v="10" actId="20577"/>
      <pc:docMkLst>
        <pc:docMk/>
      </pc:docMkLst>
      <pc:sldChg chg="modSp">
        <pc:chgData name="Lisk, Brian D" userId="S::liskbd@state.gov::75023ea2-1308-4e0b-b141-d47d47c329f6" providerId="AD" clId="Web-{DE2F0056-752C-01CD-3D2E-32DE702BCB56}" dt="2022-08-03T05:11:31.937" v="1" actId="20577"/>
        <pc:sldMkLst>
          <pc:docMk/>
          <pc:sldMk cId="2740018748" sldId="627"/>
        </pc:sldMkLst>
        <pc:spChg chg="mod">
          <ac:chgData name="Lisk, Brian D" userId="S::liskbd@state.gov::75023ea2-1308-4e0b-b141-d47d47c329f6" providerId="AD" clId="Web-{DE2F0056-752C-01CD-3D2E-32DE702BCB56}" dt="2022-08-03T05:11:31.937" v="1" actId="20577"/>
          <ac:spMkLst>
            <pc:docMk/>
            <pc:sldMk cId="2740018748" sldId="627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DE2F0056-752C-01CD-3D2E-32DE702BCB56}" dt="2022-08-03T05:12:36.564" v="3"/>
        <pc:sldMkLst>
          <pc:docMk/>
          <pc:sldMk cId="3194126163" sldId="628"/>
        </pc:sldMkLst>
        <pc:spChg chg="mod">
          <ac:chgData name="Lisk, Brian D" userId="S::liskbd@state.gov::75023ea2-1308-4e0b-b141-d47d47c329f6" providerId="AD" clId="Web-{DE2F0056-752C-01CD-3D2E-32DE702BCB56}" dt="2022-08-03T05:12:36.564" v="3"/>
          <ac:spMkLst>
            <pc:docMk/>
            <pc:sldMk cId="3194126163" sldId="628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DE2F0056-752C-01CD-3D2E-32DE702BCB56}" dt="2022-08-03T05:28:06.426" v="10" actId="20577"/>
        <pc:sldMkLst>
          <pc:docMk/>
          <pc:sldMk cId="596772063" sldId="630"/>
        </pc:sldMkLst>
        <pc:spChg chg="mod">
          <ac:chgData name="Lisk, Brian D" userId="S::liskbd@state.gov::75023ea2-1308-4e0b-b141-d47d47c329f6" providerId="AD" clId="Web-{DE2F0056-752C-01CD-3D2E-32DE702BCB56}" dt="2022-08-03T05:28:06.426" v="10" actId="20577"/>
          <ac:spMkLst>
            <pc:docMk/>
            <pc:sldMk cId="596772063" sldId="630"/>
            <ac:spMk id="6" creationId="{00000000-0000-0000-0000-000000000000}"/>
          </ac:spMkLst>
        </pc:spChg>
      </pc:sldChg>
    </pc:docChg>
  </pc:docChgLst>
  <pc:docChgLst>
    <pc:chgData name="Lisk, Brian D" userId="S::liskbd@state.gov::75023ea2-1308-4e0b-b141-d47d47c329f6" providerId="AD" clId="Web-{633A06B3-F7DF-CC03-0372-3363BBE4ADE8}"/>
    <pc:docChg chg="modSld">
      <pc:chgData name="Lisk, Brian D" userId="S::liskbd@state.gov::75023ea2-1308-4e0b-b141-d47d47c329f6" providerId="AD" clId="Web-{633A06B3-F7DF-CC03-0372-3363BBE4ADE8}" dt="2022-08-02T09:20:40.341" v="6" actId="20577"/>
      <pc:docMkLst>
        <pc:docMk/>
      </pc:docMkLst>
      <pc:sldChg chg="modSp">
        <pc:chgData name="Lisk, Brian D" userId="S::liskbd@state.gov::75023ea2-1308-4e0b-b141-d47d47c329f6" providerId="AD" clId="Web-{633A06B3-F7DF-CC03-0372-3363BBE4ADE8}" dt="2022-08-02T09:19:05.794" v="4" actId="20577"/>
        <pc:sldMkLst>
          <pc:docMk/>
          <pc:sldMk cId="1687825018" sldId="613"/>
        </pc:sldMkLst>
        <pc:spChg chg="mod">
          <ac:chgData name="Lisk, Brian D" userId="S::liskbd@state.gov::75023ea2-1308-4e0b-b141-d47d47c329f6" providerId="AD" clId="Web-{633A06B3-F7DF-CC03-0372-3363BBE4ADE8}" dt="2022-08-02T09:19:05.794" v="4" actId="20577"/>
          <ac:spMkLst>
            <pc:docMk/>
            <pc:sldMk cId="1687825018" sldId="613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633A06B3-F7DF-CC03-0372-3363BBE4ADE8}" dt="2022-08-02T09:20:40.341" v="6" actId="20577"/>
        <pc:sldMkLst>
          <pc:docMk/>
          <pc:sldMk cId="3686448145" sldId="614"/>
        </pc:sldMkLst>
        <pc:spChg chg="mod">
          <ac:chgData name="Lisk, Brian D" userId="S::liskbd@state.gov::75023ea2-1308-4e0b-b141-d47d47c329f6" providerId="AD" clId="Web-{633A06B3-F7DF-CC03-0372-3363BBE4ADE8}" dt="2022-08-02T09:20:40.341" v="6" actId="20577"/>
          <ac:spMkLst>
            <pc:docMk/>
            <pc:sldMk cId="3686448145" sldId="614"/>
            <ac:spMk id="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algn="r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363" y="8915400"/>
            <a:ext cx="30178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t" anchorCtr="0" compatLnSpc="1">
            <a:prstTxWarp prst="textNoShape">
              <a:avLst/>
            </a:prstTxWarp>
          </a:bodyPr>
          <a:lstStyle>
            <a:lvl1pPr algn="l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363" y="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Module 14: Suspect Interviews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8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900"/>
            </a:lvl1pPr>
          </a:lstStyle>
          <a:p>
            <a:pPr>
              <a:defRPr/>
            </a:pPr>
            <a:fld id="{F49FE6A7-56B6-4B5A-80FD-9BC48ED72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9160" name="TextBox 9"/>
          <p:cNvSpPr txBox="1">
            <a:spLocks noChangeArrowheads="1"/>
          </p:cNvSpPr>
          <p:nvPr/>
        </p:nvSpPr>
        <p:spPr bwMode="auto">
          <a:xfrm>
            <a:off x="487363" y="9055100"/>
            <a:ext cx="6035675" cy="317500"/>
          </a:xfrm>
          <a:prstGeom prst="rect">
            <a:avLst/>
          </a:prstGeom>
          <a:noFill/>
          <a:ln>
            <a:noFill/>
          </a:ln>
        </p:spPr>
        <p:txBody>
          <a:bodyPr tIns="9144" bIns="9144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900" b="1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60463871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0" y="4452938"/>
            <a:ext cx="4800600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9144" numCol="1" anchor="b" anchorCtr="0" compatLnSpc="1">
            <a:prstTxWarp prst="textNoShape">
              <a:avLst/>
            </a:prstTxWarp>
          </a:bodyPr>
          <a:lstStyle>
            <a:lvl1pPr algn="r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363" y="8915400"/>
            <a:ext cx="30178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0" numCol="1" anchor="t" anchorCtr="0" compatLnSpc="1">
            <a:prstTxWarp prst="textNoShape">
              <a:avLst/>
            </a:prstTxWarp>
          </a:bodyPr>
          <a:lstStyle>
            <a:lvl1pPr algn="l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363" y="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9144" numCol="1" anchor="b" anchorCtr="0" compatLnSpc="1">
            <a:prstTxWarp prst="textNoShape">
              <a:avLst/>
            </a:prstTxWarp>
          </a:bodyPr>
          <a:lstStyle>
            <a:lvl1pPr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Module 14: Suspect Interviews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8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0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900"/>
            </a:lvl1pPr>
          </a:lstStyle>
          <a:p>
            <a:pPr>
              <a:defRPr/>
            </a:pPr>
            <a:fld id="{3F719C98-64C0-4B47-B5AC-8C828A523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4442" name="TextBox 13"/>
          <p:cNvSpPr txBox="1">
            <a:spLocks noChangeArrowheads="1"/>
          </p:cNvSpPr>
          <p:nvPr/>
        </p:nvSpPr>
        <p:spPr bwMode="auto">
          <a:xfrm>
            <a:off x="487363" y="9051925"/>
            <a:ext cx="6035675" cy="320675"/>
          </a:xfrm>
          <a:prstGeom prst="rect">
            <a:avLst/>
          </a:prstGeom>
          <a:noFill/>
          <a:ln>
            <a:noFill/>
          </a:ln>
        </p:spPr>
        <p:txBody>
          <a:bodyPr tIns="9144" bIns="9144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900" b="1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94170520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/>
              <a:t>Slide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/>
              <a:t>Module 14: Suspect Interviews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 Interviews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F719C98-64C0-4B47-B5AC-8C828A523936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92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 Interviews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BEA067-C006-47D8-A979-21243A03550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5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../../../Translations%20Review/Delivery%20-%202023-0119237%20-%20ITA%20-%20French%20-%20GPS%20BF21ITA01/GPS/PowerPoint/Module%20List.ppsm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388486" y="3191207"/>
            <a:ext cx="881062" cy="47625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399213" y="0"/>
            <a:ext cx="2732911" cy="463138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Module ##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3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437DC183-70DA-497E-8D9A-0D5F7E03F7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20" y="3110603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3E483B2-D545-4919-803A-4E07B885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19456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64175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01953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2097069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086027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51898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38445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692454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/>
          </p:nvPr>
        </p:nvSpPr>
        <p:spPr>
          <a:xfrm>
            <a:off x="411163" y="3157220"/>
            <a:ext cx="4027487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50452344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7318502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73D7166-443C-4A57-85B3-F8550B0396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736042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1935194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0332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37" hasCustomPrompt="1"/>
          </p:nvPr>
        </p:nvSpPr>
        <p:spPr>
          <a:xfrm>
            <a:off x="6437799" y="231775"/>
            <a:ext cx="2291863" cy="27432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667897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1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2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722736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6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7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253741893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8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556729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4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393263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24974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14337" y="1227138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6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8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811453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6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89325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1781491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/>
          </p:nvPr>
        </p:nvSpPr>
        <p:spPr>
          <a:xfrm>
            <a:off x="411163" y="3157220"/>
            <a:ext cx="4027487" cy="1783080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0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78563532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16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7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4641052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E6425058-E2F4-4D17-A791-48353F3DD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</p:spTree>
    <p:extLst>
      <p:ext uri="{BB962C8B-B14F-4D97-AF65-F5344CB8AC3E}">
        <p14:creationId xmlns:p14="http://schemas.microsoft.com/office/powerpoint/2010/main" val="3404159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59250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59250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592503" y="231775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0332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5019416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0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l">
              <a:defRPr sz="1000" b="1">
                <a:solidFill>
                  <a:srgbClr val="FFFFFF">
                    <a:lumMod val="8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CBE4D35-A1E4-4E89-A40C-CC4948915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2849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19200"/>
            <a:ext cx="40274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/>
          </p:nvPr>
        </p:nvSpPr>
        <p:spPr>
          <a:xfrm>
            <a:off x="4702176" y="1220787"/>
            <a:ext cx="40274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A5B853F2-ED3D-41DD-B4D6-14E0F7EDD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59116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Title and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19201"/>
            <a:ext cx="40274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/>
          </p:nvPr>
        </p:nvSpPr>
        <p:spPr>
          <a:xfrm>
            <a:off x="4702176" y="1220788"/>
            <a:ext cx="40274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B93480C-F843-4119-BA6F-DDE5B063B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6609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11163" y="1220790"/>
            <a:ext cx="40274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/>
          </p:nvPr>
        </p:nvSpPr>
        <p:spPr>
          <a:xfrm>
            <a:off x="4705350" y="1220788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/>
          </p:nvPr>
        </p:nvSpPr>
        <p:spPr>
          <a:xfrm>
            <a:off x="4705350" y="3202940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DABEF96-A955-4AD9-9AAD-5725300FB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4675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Content,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705350" y="1220788"/>
            <a:ext cx="4024313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/>
          </p:nvPr>
        </p:nvSpPr>
        <p:spPr>
          <a:xfrm>
            <a:off x="411163" y="1222376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/>
          </p:nvPr>
        </p:nvSpPr>
        <p:spPr>
          <a:xfrm>
            <a:off x="411163" y="3202940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702CB93-F9F4-4BE7-8018-D616E012C3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1776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/>
          </p:nvPr>
        </p:nvSpPr>
        <p:spPr>
          <a:xfrm>
            <a:off x="4705350" y="1220788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3202940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4" y="1220788"/>
            <a:ext cx="40274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/>
          </p:nvPr>
        </p:nvSpPr>
        <p:spPr>
          <a:xfrm>
            <a:off x="411163" y="3202940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10"/>
          <p:cNvSpPr>
            <a:spLocks noGrp="1" noChangeArrowheads="1"/>
          </p:cNvSpPr>
          <p:nvPr>
            <p:ph type="ftr" sz="quarter" idx="19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E5C94B2-B7FB-43C2-BF8B-B309D49176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0506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../../../Translations%20Review/Delivery%20-%202023-0119237%20-%20ITA%20-%20French%20-%20GPS%20BF21ITA01/GPS/PowerPoint/ACRT00_Module%20List_PG_v4.00.pp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../../../Translations%20Review/Delivery%20-%202023-0119237%20-%20ITA%20-%20French%20-%20GPS%20BF21ITA01/GPS/PowerPoint/ACRT00_Module%20List_PG_v4.00.pps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hyperlink" Target="../../../Translations%20Review/Delivery%20-%202023-0119237%20-%20ITA%20-%20French%20-%20GPS%20BF21ITA01/GPS/PowerPoint/ACRT00_Module%20List_PG_v4.00.pps" TargetMode="Externa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852ACD6C-3D34-4051-9465-58F0C95DE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chemeClr val="bg1">
                    <a:lumMod val="8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031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rgbClr val="FFFFFF">
                    <a:lumMod val="8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8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3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4pPr>
      <a:lvl5pPr marL="1279525" indent="-182563" algn="l" rtl="0" eaLnBrk="0" fontAlgn="base" hangingPunct="0">
        <a:spcBef>
          <a:spcPts val="6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14: Suspects Interviews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rgbClr val="FFFFFF">
                    <a:lumMod val="8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8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4pPr>
      <a:lvl5pPr marL="1279525" indent="-182563" algn="l" rtl="0" eaLnBrk="0" fontAlgn="base" hangingPunct="0">
        <a:spcBef>
          <a:spcPts val="6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fr-FR"/>
              <a:t>Interrogatoire des suspects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Module 14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90246-BD15-4722-8A31-9061CEB3A45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7895C5-C412-4577-847B-46794FA258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/>
              <a:t> </a:t>
            </a:r>
            <a:fld id="{437DC183-70DA-497E-8D9A-0D5F7E03F75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12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Quels arguments logiques pourriez-vous employer pour faire parler un suspect qui se tait ?</a:t>
            </a:r>
          </a:p>
          <a:p>
            <a:r>
              <a:rPr lang="fr-FR">
                <a:latin typeface="Arial"/>
                <a:cs typeface="Arial"/>
              </a:rPr>
              <a:t>Pour quelles raisons un interrogatoire doit-il respecter certaines recommandations légales et éthiques 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Question de discussion :</a:t>
            </a:r>
            <a:br>
              <a:rPr lang="fr-FR">
                <a:latin typeface="Arial"/>
                <a:cs typeface="Arial"/>
              </a:rPr>
            </a:br>
            <a:r>
              <a:rPr lang="fr-FR">
                <a:latin typeface="Arial"/>
                <a:cs typeface="Arial"/>
              </a:rPr>
              <a:t>Interroger un suspect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some logical arguments you could use to get a silent suspect to start talking?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some reasons that an interview must follow legal and ethical guidelines?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Interviewing a Suspect — </a:t>
            </a:r>
            <a:br>
              <a:rPr lang="en-US" sz="1000" b="0" kern="0"/>
            </a:br>
            <a:r>
              <a:rPr lang="en-US" sz="1000" b="0" kern="0"/>
              <a:t>Discussion Questions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92CAD7-D778-48AF-859F-9A16AB6543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3392AE0-B2CB-4D8C-A143-D5FC38C2C1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0B1DECBB-C12D-2B3D-A216-B80081354E4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What are some logical arguments you could use to get a silent suspect to start talking?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What are some reasons an interview must follow legal and ethical guidelines?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77890312-58FF-2C2C-D344-5ED1B8A09BC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Discussion Question:</a:t>
            </a:r>
            <a:br>
              <a:rPr lang="fr-FR" sz="1000" b="0">
                <a:latin typeface="Arial"/>
                <a:cs typeface="Arial"/>
              </a:rPr>
            </a:br>
            <a:r>
              <a:rPr lang="fr-FR" sz="1000" b="0">
                <a:latin typeface="Arial"/>
                <a:cs typeface="Arial"/>
              </a:rPr>
              <a:t>Interviewing a Suspect</a:t>
            </a:r>
          </a:p>
        </p:txBody>
      </p:sp>
    </p:spTree>
    <p:extLst>
      <p:ext uri="{BB962C8B-B14F-4D97-AF65-F5344CB8AC3E}">
        <p14:creationId xmlns:p14="http://schemas.microsoft.com/office/powerpoint/2010/main" val="136127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2A098E-93B1-4369-9AA0-B9B997FA11F4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42BC24-BD9F-4F42-8615-34D65CADE7C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pic>
        <p:nvPicPr>
          <p:cNvPr id="13" name="Picture 2" descr="Image result for Behavioral Analysis Interview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40" y="4234446"/>
            <a:ext cx="2935923" cy="2199108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sz="2600" dirty="0"/>
              <a:t>Méthode efficace pour interroger un suspect.</a:t>
            </a:r>
          </a:p>
          <a:p>
            <a:r>
              <a:rPr lang="fr-FR" sz="2600" dirty="0"/>
              <a:t>Permet à l’interrogateur de :</a:t>
            </a:r>
          </a:p>
          <a:p>
            <a:pPr lvl="1"/>
            <a:r>
              <a:rPr lang="fr-FR" dirty="0"/>
              <a:t>Maximiser l’information.</a:t>
            </a:r>
          </a:p>
          <a:p>
            <a:pPr lvl="1"/>
            <a:r>
              <a:rPr lang="fr-FR" dirty="0"/>
              <a:t>Distinguer les informations véridiques des informations mensongères.</a:t>
            </a:r>
          </a:p>
          <a:p>
            <a:r>
              <a:rPr lang="fr-FR" sz="2600" dirty="0"/>
              <a:t>Elle s'appuie sur des questions structurées qui suscitent un comportement ou tendent une perche.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Technique d’entretien </a:t>
            </a:r>
            <a:br>
              <a:rPr lang="fr-FR"/>
            </a:br>
            <a:r>
              <a:rPr lang="fr-FR"/>
              <a:t>d'analyse comportementale (1/2)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06DF225-D95D-CD33-1346-B6261A9C688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9BC81BC-DDB1-9565-0F8C-6F74E2D3D0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Guide </a:t>
            </a:r>
          </a:p>
          <a:p>
            <a:r>
              <a:rPr lang="fr-FR" dirty="0"/>
              <a:t>pratique 14.2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70D3761-1C45-D87C-D13E-A8F16D3FF3B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Behavioral Analysis </a:t>
            </a:r>
            <a:br>
              <a:rPr lang="en-US" sz="1000" b="0" kern="0"/>
            </a:br>
            <a:r>
              <a:rPr lang="en-US" sz="1000" b="0" kern="0"/>
              <a:t>Interview Technique (1 of 2)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Effective method for interviewing suspects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Assists the interviewer in: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Maximizing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Distinguishing between truthful and deceptive information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87192" y="6218110"/>
            <a:ext cx="15564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mattmlaw.com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E82FD8EC-17D6-2083-DF68-16C96611540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Effective method for interviewing suspects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Assists interviewer:</a:t>
            </a:r>
          </a:p>
          <a:p>
            <a:pPr marL="228600" lvl="1" indent="-114300"/>
            <a:r>
              <a:rPr lang="fr-FR" sz="1000" b="0"/>
              <a:t>Maximizing information</a:t>
            </a:r>
          </a:p>
          <a:p>
            <a:pPr marL="228600" lvl="1" indent="-114300"/>
            <a:r>
              <a:rPr lang="fr-FR" sz="1000" b="0"/>
              <a:t>Distinguishing truthful from deceptive information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Uses structured behavior-provoking and bait questions</a:t>
            </a:r>
          </a:p>
        </p:txBody>
      </p:sp>
      <p:sp>
        <p:nvSpPr>
          <p:cNvPr id="15" name="CallAddLeft">
            <a:extLst>
              <a:ext uri="{FF2B5EF4-FFF2-40B4-BE49-F238E27FC236}">
                <a16:creationId xmlns:a16="http://schemas.microsoft.com/office/drawing/2014/main" id="{BF9C66CE-4245-D467-04AB-90B29FF98AFB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Behavioral Analysis </a:t>
            </a:r>
            <a:br>
              <a:rPr lang="fr-FR" sz="1000" b="0"/>
            </a:br>
            <a:r>
              <a:rPr lang="fr-FR" sz="1000" b="0"/>
              <a:t>Interview Technique (1 of 2)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2E7D9A9D-BA07-4E8F-774D-72735AB4D1FE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14.2</a:t>
            </a:r>
          </a:p>
        </p:txBody>
      </p:sp>
    </p:spTree>
    <p:extLst>
      <p:ext uri="{BB962C8B-B14F-4D97-AF65-F5344CB8AC3E}">
        <p14:creationId xmlns:p14="http://schemas.microsoft.com/office/powerpoint/2010/main" val="2276865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latin typeface="Helvetica"/>
                <a:cs typeface="Arial"/>
              </a:rPr>
              <a:t>Guide </a:t>
            </a:r>
          </a:p>
          <a:p>
            <a:r>
              <a:rPr lang="fr-FR" dirty="0">
                <a:latin typeface="Helvetica"/>
                <a:cs typeface="Arial"/>
              </a:rPr>
              <a:t>pratique 14.2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9587AB99-FD34-48E4-8751-B532B08D7F6E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But : Partager des stratégies en matière de questions incitatives.</a:t>
            </a:r>
          </a:p>
          <a:p>
            <a:pPr lvl="1"/>
            <a:r>
              <a:rPr lang="fr-FR"/>
              <a:t>Durée : 20 minutes (15 min pour l’activité et 5 min de débriefing)</a:t>
            </a:r>
          </a:p>
          <a:p>
            <a:pPr lvl="1"/>
            <a:r>
              <a:rPr lang="fr-FR"/>
              <a:t>Composition des groupes : Activité en petits groupes</a:t>
            </a:r>
          </a:p>
          <a:p>
            <a:pPr lvl="1"/>
            <a:r>
              <a:rPr lang="fr-FR"/>
              <a:t>Débriefing : Discussion avec l'ensemble du groupe et retour des instructeurs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Technique d’entretien </a:t>
            </a:r>
            <a:br>
              <a:rPr lang="fr-FR"/>
            </a:br>
            <a:r>
              <a:rPr lang="fr-FR"/>
              <a:t>d'analyse comportementale (2/2)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55857B-01B9-48FA-8BBA-FBE410D7BA7A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6647BB-17CA-4F9A-9ACB-DD302D649207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03854E04-FF38-5D20-2FB6-4B2AEDE275B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Purpose: To share strategies for using behavior-provoking questions</a:t>
            </a:r>
          </a:p>
          <a:p>
            <a:pPr marL="228600" lvl="1" indent="-114300"/>
            <a:r>
              <a:rPr lang="fr-FR" sz="1000" b="0">
                <a:cs typeface="Arial"/>
              </a:rPr>
              <a:t>Duration: 20 minutes (15-activity; 5-debrief)</a:t>
            </a:r>
          </a:p>
          <a:p>
            <a:pPr marL="228600" lvl="1" indent="-114300"/>
            <a:r>
              <a:rPr lang="fr-FR" sz="1000" b="0">
                <a:cs typeface="Arial"/>
              </a:rPr>
              <a:t>Group: Small-group activity</a:t>
            </a:r>
          </a:p>
          <a:p>
            <a:pPr marL="228600" lvl="1" indent="-114300"/>
            <a:r>
              <a:rPr lang="fr-FR" sz="1000" b="0">
                <a:cs typeface="Arial"/>
              </a:rPr>
              <a:t>Debrief: Large-group discussion; facilitator feedback</a:t>
            </a:r>
          </a:p>
        </p:txBody>
      </p:sp>
      <p:sp>
        <p:nvSpPr>
          <p:cNvPr id="12" name="CallAddLeft">
            <a:extLst>
              <a:ext uri="{FF2B5EF4-FFF2-40B4-BE49-F238E27FC236}">
                <a16:creationId xmlns:a16="http://schemas.microsoft.com/office/drawing/2014/main" id="{B07FC6A2-1715-D6C8-358B-1305A205BC3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Behavioral Analysis </a:t>
            </a:r>
            <a:br>
              <a:rPr lang="fr-FR" sz="1000" b="0"/>
            </a:br>
            <a:r>
              <a:rPr lang="fr-FR" sz="1000" b="0"/>
              <a:t>Interview Technique (2 of 2)</a:t>
            </a:r>
          </a:p>
        </p:txBody>
      </p:sp>
      <p:sp>
        <p:nvSpPr>
          <p:cNvPr id="13" name="CallAddR">
            <a:extLst>
              <a:ext uri="{FF2B5EF4-FFF2-40B4-BE49-F238E27FC236}">
                <a16:creationId xmlns:a16="http://schemas.microsoft.com/office/drawing/2014/main" id="{24073F98-C806-6342-843C-98CE35966C8D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14.2</a:t>
            </a:r>
          </a:p>
        </p:txBody>
      </p:sp>
    </p:spTree>
    <p:extLst>
      <p:ext uri="{BB962C8B-B14F-4D97-AF65-F5344CB8AC3E}">
        <p14:creationId xmlns:p14="http://schemas.microsoft.com/office/powerpoint/2010/main" val="2800821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C4F0EBB8-B6A0-4F62-B54B-ED14A207C5AC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10" name="Picture Placeholder 9"/>
          <p:cNvPicPr>
            <a:picLocks noGrp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Quelles méthodes permettent d’augmenter l’anxiété d’un suspect pendant un interrogatoire ?</a:t>
            </a:r>
          </a:p>
          <a:p>
            <a:r>
              <a:rPr lang="fr-FR"/>
              <a:t>Quelles méthodes permettent de diminuer l’anxiété d’un suspect pendant un interrogatoire 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A9EDD-E06B-451E-B39C-E84D96CA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410BA-1AFC-47A9-A5B1-4238241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4BAF0E44-2FE3-D28A-16BD-CEB8240825C2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F71BBF33-165E-2764-3184-FAE71A1BAD7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methods increase a suspect’s anxiety in an interview?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methods decrease a suspect’s anxiety in an interview? </a:t>
            </a:r>
          </a:p>
        </p:txBody>
      </p:sp>
    </p:spTree>
    <p:extLst>
      <p:ext uri="{BB962C8B-B14F-4D97-AF65-F5344CB8AC3E}">
        <p14:creationId xmlns:p14="http://schemas.microsoft.com/office/powerpoint/2010/main" val="22068073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latin typeface="Helvetica"/>
                <a:cs typeface="Arial"/>
              </a:rPr>
              <a:t>Guide </a:t>
            </a:r>
          </a:p>
          <a:p>
            <a:r>
              <a:rPr lang="fr-FR" dirty="0">
                <a:latin typeface="Helvetica"/>
                <a:cs typeface="Arial"/>
              </a:rPr>
              <a:t>pratique 14.3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600" dirty="0"/>
              <a:t>Étape 1 : Planifier et se préparer.</a:t>
            </a:r>
          </a:p>
          <a:p>
            <a:r>
              <a:rPr lang="fr-FR" sz="2600" dirty="0"/>
              <a:t>Étape 2 : Générer une première impression positive.</a:t>
            </a:r>
          </a:p>
          <a:p>
            <a:r>
              <a:rPr lang="fr-FR" sz="2600" dirty="0"/>
              <a:t>Étape 3 : Rassembler des informations générales.</a:t>
            </a:r>
          </a:p>
          <a:p>
            <a:r>
              <a:rPr lang="fr-FR" sz="2600" dirty="0"/>
              <a:t>Étape 4 : Aborder les faits en question.</a:t>
            </a:r>
          </a:p>
          <a:p>
            <a:pPr marL="547370" lvl="1"/>
            <a:r>
              <a:rPr lang="fr-FR" dirty="0"/>
              <a:t>Questions incitatives</a:t>
            </a:r>
          </a:p>
          <a:p>
            <a:pPr marL="547370" lvl="1"/>
            <a:r>
              <a:rPr lang="fr-FR" dirty="0"/>
              <a:t>Questions qui tendent une perche</a:t>
            </a:r>
          </a:p>
          <a:p>
            <a:r>
              <a:rPr lang="fr-FR" sz="2600" dirty="0"/>
              <a:t>Étape 5 : Récapituler et conclure.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étapes du processus d’interrogation des suspects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1: Planning and preparation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2: Creating a positive first impression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3: Collecting background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4: Addressing the relevant issue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 kern="0"/>
              <a:t>Behavior provoking questions</a:t>
            </a:r>
          </a:p>
          <a:p>
            <a:pPr marL="342900" lvl="2" indent="-114300">
              <a:spcAft>
                <a:spcPct val="0"/>
              </a:spcAft>
            </a:pPr>
            <a:r>
              <a:rPr lang="en-US" sz="1000" b="0" kern="0"/>
              <a:t>Bait questions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Step 5: Review and close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Steps in the Process for Interviewing Suspects</a:t>
            </a:r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7.2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9D69F-25D8-4B58-AE8F-E4A1CAEA5E1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95760-5F4F-4EEE-B4E1-79438A41884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7" name="CallBottom">
            <a:extLst>
              <a:ext uri="{FF2B5EF4-FFF2-40B4-BE49-F238E27FC236}">
                <a16:creationId xmlns:a16="http://schemas.microsoft.com/office/drawing/2014/main" id="{91284D7F-E7BE-2716-0762-554DF1ECBA4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Step 1: Planning and preparation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Step 2: Creating a positive first impression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Step 3: Collecting background information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Step 4: Addressing relevant issue</a:t>
            </a:r>
          </a:p>
          <a:p>
            <a:pPr marL="228600" lvl="1" indent="-114300"/>
            <a:r>
              <a:rPr lang="fr-FR" sz="1000" b="0"/>
              <a:t>Behavior provoking questions</a:t>
            </a:r>
          </a:p>
          <a:p>
            <a:pPr marL="228600" lvl="1" indent="-114300"/>
            <a:r>
              <a:rPr lang="fr-FR" sz="1000" b="0"/>
              <a:t>Bait questions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Step 5: Review and close</a:t>
            </a:r>
          </a:p>
        </p:txBody>
      </p:sp>
      <p:sp>
        <p:nvSpPr>
          <p:cNvPr id="18" name="CallAddLeft">
            <a:extLst>
              <a:ext uri="{FF2B5EF4-FFF2-40B4-BE49-F238E27FC236}">
                <a16:creationId xmlns:a16="http://schemas.microsoft.com/office/drawing/2014/main" id="{907B5EE0-D038-7C6C-CA6E-2BE11048087B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Steps in the Process for Interviewing Suspects</a:t>
            </a:r>
          </a:p>
        </p:txBody>
      </p:sp>
      <p:sp>
        <p:nvSpPr>
          <p:cNvPr id="19" name="CallAddR">
            <a:extLst>
              <a:ext uri="{FF2B5EF4-FFF2-40B4-BE49-F238E27FC236}">
                <a16:creationId xmlns:a16="http://schemas.microsoft.com/office/drawing/2014/main" id="{BE84C538-7A43-83E4-B508-BB2A8DC9BD33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14.3</a:t>
            </a:r>
          </a:p>
        </p:txBody>
      </p:sp>
    </p:spTree>
    <p:extLst>
      <p:ext uri="{BB962C8B-B14F-4D97-AF65-F5344CB8AC3E}">
        <p14:creationId xmlns:p14="http://schemas.microsoft.com/office/powerpoint/2010/main" val="3468618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 1 : Planifier et se préparer</a:t>
            </a:r>
          </a:p>
        </p:txBody>
      </p:sp>
      <p:pic>
        <p:nvPicPr>
          <p:cNvPr id="2050" name="Picture 2" descr="Image result for law enforcement officer planning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62" y="4475402"/>
            <a:ext cx="2906348" cy="2039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Se familiariser avec le dossier ainsi que les lois et décrets applicables.</a:t>
            </a:r>
          </a:p>
          <a:p>
            <a:r>
              <a:rPr lang="fr-FR" dirty="0"/>
              <a:t>Se familiariser avec les antécédents judiciaires, scolaires et professionnels du suspect ainsi que ses dossiers sociaux.</a:t>
            </a:r>
          </a:p>
          <a:p>
            <a:r>
              <a:rPr lang="fr-FR" dirty="0"/>
              <a:t>Sélectionner le meilleur interrogateur. </a:t>
            </a:r>
          </a:p>
          <a:p>
            <a:r>
              <a:rPr lang="fr-FR" dirty="0"/>
              <a:t>Préparer la salle d’entretien.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737600" y="6629400"/>
            <a:ext cx="406400" cy="228600"/>
          </a:xfr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1: Planning and Preparation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Know the facts of the case and applicable statutes and laws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Know the suspect's criminal, social services, education, and employment history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Select the best interviewer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Set up the interview room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10862" y="6299246"/>
            <a:ext cx="2271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home.infomasif.com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58CAC9D-01FE-46BF-9645-337233FCE13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37AB03F-4A54-494C-AA5C-E0631D938A0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03024B4F-44E7-560E-1506-539A62E4B08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1: Planning and Preparation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122D065C-F005-B043-71CA-6BC03F14DDD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Know case facts and applicable statutes and laws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Know suspect's criminal, social services, education, and employment history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Select best interviewer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Set up interview room</a:t>
            </a:r>
          </a:p>
        </p:txBody>
      </p:sp>
    </p:spTree>
    <p:extLst>
      <p:ext uri="{BB962C8B-B14F-4D97-AF65-F5344CB8AC3E}">
        <p14:creationId xmlns:p14="http://schemas.microsoft.com/office/powerpoint/2010/main" val="23054373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Dans votre unité, comment s’y prend-on pour sélectionner le meilleur interrogateur dans un dossier donné ?</a:t>
            </a:r>
          </a:p>
          <a:p>
            <a:r>
              <a:rPr lang="fr-FR"/>
              <a:t>Dans votre unité, les interrogatoires sont-ils enregistrés sur vidéo 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 de discussion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In your department, on any given case, how do you choose the best interviewer?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Discussion Question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8DAB8A-0D8B-4CC7-AC7F-AA19A94851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04F77D3-5978-4478-ADBA-ADB777F6A2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3D4AF300-3008-4997-DC5C-AD505EFAF35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 your department, on any given case, how do you choose the best interviewer?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In your department, do you use video cameras to record interviews? 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3BAF55E1-6817-757B-896D-E95570EED65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</a:t>
            </a:r>
          </a:p>
        </p:txBody>
      </p:sp>
    </p:spTree>
    <p:extLst>
      <p:ext uri="{BB962C8B-B14F-4D97-AF65-F5344CB8AC3E}">
        <p14:creationId xmlns:p14="http://schemas.microsoft.com/office/powerpoint/2010/main" val="245263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sélectionner l’interrogateur (1/3)</a:t>
            </a:r>
          </a:p>
        </p:txBody>
      </p:sp>
      <p:pic>
        <p:nvPicPr>
          <p:cNvPr id="1026" name="Picture 2" descr="https://www.sbs.com.au/guide/sites/sbs.com.au.guide/files/styles/full/public/13-behind_the_blue_line_mirrabooka_police_officers.jpg?itok=OxlmYSWq&amp;mtime=152626775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9965" y="4822825"/>
            <a:ext cx="3121377" cy="1755775"/>
          </a:xfrm>
        </p:spPr>
      </p:pic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sz="2600" dirty="0"/>
              <a:t>Sélectionner le meilleur interrogateur pour la tâche :</a:t>
            </a:r>
          </a:p>
          <a:p>
            <a:pPr lvl="1"/>
            <a:r>
              <a:rPr lang="fr-FR" dirty="0"/>
              <a:t>Les questions d'ego ne devraient pas intervenir dans la décision.</a:t>
            </a:r>
          </a:p>
          <a:p>
            <a:pPr lvl="1"/>
            <a:r>
              <a:rPr lang="fr-FR" dirty="0"/>
              <a:t>Il peut être judicieux de choisir une personne qui a déjà gagné la confiance du suspect et tissé un lien avec lui.</a:t>
            </a:r>
          </a:p>
          <a:p>
            <a:pPr lvl="1"/>
            <a:r>
              <a:rPr lang="fr-FR" dirty="0"/>
              <a:t>Tenir compte des origines culturelles du suspect et des biais potentiels (préjudices) de l’interrogateur.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1BDE04-3AFD-4B33-BF7B-90B20759E4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C921B8-87D1-4850-81CC-5595016B2B7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How to Select the Interviewer (1 of 4)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Select the best interviewer for the job: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Ego should not be involved in the decision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Someone who has an established trust or bond with suspect may be ideal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Consider the suspect’s cultural background and possible biases (prejudices)</a:t>
            </a: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02066" y="6363156"/>
            <a:ext cx="1619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>
                <a:solidFill>
                  <a:schemeClr val="bg1"/>
                </a:solidFill>
              </a:rPr>
              <a:t>Source: sbs.com.au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E20D1DCD-4700-C995-D246-8C21CE54335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How to Select the Interviewer (1 of 3)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66308132-4276-CFC3-FBD4-FEECEF2770F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Select best interviewer for job: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Ego should not be involved in decision</a:t>
            </a:r>
          </a:p>
          <a:p>
            <a:pPr marL="228600" lvl="1" indent="-114300"/>
            <a:r>
              <a:rPr lang="fr-FR" sz="1000" b="0"/>
              <a:t>Someone who has an established trust or bond with suspect may be ideal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Consider suspect’s cultural background and possible biases (prejudices)</a:t>
            </a:r>
          </a:p>
        </p:txBody>
      </p:sp>
    </p:spTree>
    <p:extLst>
      <p:ext uri="{BB962C8B-B14F-4D97-AF65-F5344CB8AC3E}">
        <p14:creationId xmlns:p14="http://schemas.microsoft.com/office/powerpoint/2010/main" val="63899384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sélectionner l’interrogateur (2/3)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80DD79-6FE3-14B7-2996-32B72F788F8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Il est recommandé d’avoir deux interrogateurs (l’interrogateur principal et l’interrogateur secondaire qui servira de témoin et prendra des notes) :</a:t>
            </a:r>
          </a:p>
          <a:p>
            <a:pPr lvl="1"/>
            <a:r>
              <a:rPr lang="fr-FR" sz="2000" dirty="0">
                <a:latin typeface="Arial"/>
                <a:cs typeface="Arial"/>
              </a:rPr>
              <a:t>Prendre en compte la sécurité des interrogateurs.</a:t>
            </a:r>
          </a:p>
          <a:p>
            <a:pPr lvl="1"/>
            <a:r>
              <a:rPr lang="fr-FR" sz="2000" dirty="0">
                <a:latin typeface="Arial"/>
                <a:cs typeface="Arial"/>
              </a:rPr>
              <a:t>Décider quelle personne sera l’interrogateur principal.</a:t>
            </a:r>
          </a:p>
          <a:p>
            <a:r>
              <a:rPr lang="fr-FR" sz="2400" dirty="0">
                <a:latin typeface="Arial"/>
                <a:cs typeface="Arial"/>
              </a:rPr>
              <a:t>Il n'est pas utile que plus de deux interrogateurs soient présents dans la pièce :</a:t>
            </a:r>
          </a:p>
          <a:p>
            <a:pPr lvl="1"/>
            <a:r>
              <a:rPr lang="fr-FR" sz="2000" dirty="0">
                <a:latin typeface="Arial"/>
                <a:cs typeface="Arial"/>
              </a:rPr>
              <a:t>Utiliser un miroir sans tain ou une caméra vidéo pour tout observateur supplémentaire.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061C42-6113-41B0-80F1-DA642578B99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12657F-840B-4825-94CD-FF76384A31C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How to Select the Interviewer (2 of 4)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One interviewer is optimal; two interviewers are acceptable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Three or more interviewers is not recommended; use a two-way mirror or video camera for additional observers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Discussion question: Do you use video cameras to record interviews?</a:t>
            </a:r>
          </a:p>
          <a:p>
            <a:pPr marL="114300" indent="-114300">
              <a:spcAft>
                <a:spcPts val="0"/>
              </a:spcAft>
            </a:pPr>
            <a:endParaRPr lang="en-US" sz="1000" b="0" kern="0"/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346AA0-1746-614F-5A86-42DB05C40B69}"/>
              </a:ext>
            </a:extLst>
          </p:cNvPr>
          <p:cNvGrpSpPr/>
          <p:nvPr/>
        </p:nvGrpSpPr>
        <p:grpSpPr>
          <a:xfrm>
            <a:off x="3893573" y="4688996"/>
            <a:ext cx="3004370" cy="1889604"/>
            <a:chOff x="3893573" y="4688996"/>
            <a:chExt cx="3004370" cy="1889604"/>
          </a:xfrm>
        </p:grpSpPr>
        <p:pic>
          <p:nvPicPr>
            <p:cNvPr id="13" name="Content Placeholder 12" descr="A group of people looking at a computer screen&#10;&#10;Description automatically generated with medium confidence">
              <a:extLst>
                <a:ext uri="{FF2B5EF4-FFF2-40B4-BE49-F238E27FC236}">
                  <a16:creationId xmlns:a16="http://schemas.microsoft.com/office/drawing/2014/main" id="{D7196C64-F018-52CB-19B3-51EB2EC059A2}"/>
                </a:ext>
              </a:extLst>
            </p:cNvPr>
            <p:cNvPicPr>
              <a:picLocks noGrp="1" noChangeAspect="1"/>
            </p:cNvPicPr>
            <p:nvPr>
              <p:ph sz="quarter" idx="16"/>
            </p:nvPr>
          </p:nvPicPr>
          <p:blipFill rotWithShape="1">
            <a:blip r:embed="rId2"/>
            <a:srcRect l="7546" r="8659"/>
            <a:stretch/>
          </p:blipFill>
          <p:spPr>
            <a:xfrm>
              <a:off x="3893573" y="4688996"/>
              <a:ext cx="3004369" cy="18896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1F0AC8-806B-D7CF-28D1-41FA90C3874C}"/>
                </a:ext>
              </a:extLst>
            </p:cNvPr>
            <p:cNvSpPr txBox="1">
              <a:spLocks/>
            </p:cNvSpPr>
            <p:nvPr/>
          </p:nvSpPr>
          <p:spPr>
            <a:xfrm>
              <a:off x="6048030" y="6363156"/>
              <a:ext cx="8499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Source: iStock</a:t>
              </a:r>
            </a:p>
          </p:txBody>
        </p:sp>
      </p:grpSp>
      <p:sp>
        <p:nvSpPr>
          <p:cNvPr id="12" name="CallTop">
            <a:extLst>
              <a:ext uri="{FF2B5EF4-FFF2-40B4-BE49-F238E27FC236}">
                <a16:creationId xmlns:a16="http://schemas.microsoft.com/office/drawing/2014/main" id="{6B4D0780-B343-3ADD-E1D2-6A56DCCADE0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How to Select the Interviewer (2 of 3)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0917933E-24E7-3B18-34F9-AA080EE96BE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Two interviewers are advisable (one primary and one secondary as witness or notetaker):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Plan for safety of interviewers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Decide which interviewer is lead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Three or more interviewers is not helpful: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Use a two-way mirror or video camera for additional observers</a:t>
            </a:r>
          </a:p>
        </p:txBody>
      </p:sp>
    </p:spTree>
    <p:extLst>
      <p:ext uri="{BB962C8B-B14F-4D97-AF65-F5344CB8AC3E}">
        <p14:creationId xmlns:p14="http://schemas.microsoft.com/office/powerpoint/2010/main" val="20227618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sélectionner l’interrogateur (3/3)</a:t>
            </a:r>
          </a:p>
        </p:txBody>
      </p:sp>
      <p:pic>
        <p:nvPicPr>
          <p:cNvPr id="9" name="Content Placeholder 8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08" y="4445001"/>
            <a:ext cx="3200399" cy="2133599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sz="2600" dirty="0"/>
              <a:t>L’interrogateur secondaire ne devrait pas poser de question à moins que l’interrogateur principal l’y invite :</a:t>
            </a:r>
          </a:p>
          <a:p>
            <a:pPr marL="547370" lvl="1"/>
            <a:r>
              <a:rPr lang="fr-FR" sz="2200" dirty="0">
                <a:latin typeface="Arial"/>
                <a:cs typeface="Arial"/>
              </a:rPr>
              <a:t>L’interrogateur secondaire est un observateur professionnel. </a:t>
            </a:r>
          </a:p>
          <a:p>
            <a:pPr marL="547370" lvl="1"/>
            <a:r>
              <a:rPr lang="fr-FR" sz="2200" dirty="0">
                <a:latin typeface="Arial"/>
                <a:cs typeface="Arial"/>
              </a:rPr>
              <a:t>Les interrogateurs discutent de la progression de l’interrogatoire uniquement pendant les pauses.</a:t>
            </a:r>
          </a:p>
          <a:p>
            <a:pPr marL="547370" lvl="1"/>
            <a:r>
              <a:rPr lang="fr-FR" sz="2200" dirty="0">
                <a:latin typeface="Arial"/>
                <a:cs typeface="Arial"/>
              </a:rPr>
              <a:t>L’interrogateur secondaire est chargé des notes d’interrogatoire.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737600" y="6629400"/>
            <a:ext cx="406400" cy="228600"/>
          </a:xfr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How to Select the Interviewer (4 of 4)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Second interviewer should not ask questions unless signaled by the lead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Interviewers discuss interview progress only during a break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Second interviewer maintains the interview log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5194" y="6363155"/>
            <a:ext cx="849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5CA373-09BC-420C-9580-CD2B63ABFB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141DFB5-7D0F-41F9-80F7-2B4643C5447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1ACE97B3-51DD-26A9-65A6-958CC2B27FE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How to Select the Interviewer (3 of 3)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B66154CF-42F3-287F-06D7-6E45A26C0B6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Second interviewer should not ask questions unless signaled by the lead: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Second interviewer is professional observer 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Interviewers discuss interview progress only during breaks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Second interviewer maintains interview log</a:t>
            </a:r>
          </a:p>
        </p:txBody>
      </p:sp>
    </p:spTree>
    <p:extLst>
      <p:ext uri="{BB962C8B-B14F-4D97-AF65-F5344CB8AC3E}">
        <p14:creationId xmlns:p14="http://schemas.microsoft.com/office/powerpoint/2010/main" val="27400187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 du module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Au terme de ce module, vous serez en mesure de mener l'interrogatoire d’un suspect.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Module Objective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By the end of this module, you will be able to conduct a suspect interview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EC5B5B1-0307-45AF-A481-38EC8AD5C4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A3452B9-6DD6-4126-A80B-0F83314791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3B8DC1CA-8056-A0F1-EC06-689DA6A2268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Module Objective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8C9EF616-93D4-AFBD-C166-8DE8114C89E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By the end of this module, you will be able to conduct a suspect interview</a:t>
            </a:r>
          </a:p>
        </p:txBody>
      </p:sp>
    </p:spTree>
    <p:extLst>
      <p:ext uri="{BB962C8B-B14F-4D97-AF65-F5344CB8AC3E}">
        <p14:creationId xmlns:p14="http://schemas.microsoft.com/office/powerpoint/2010/main" val="1510312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Comment préparer la salle d’entretien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Choisir une salle sous le contrôle des forces de l’ordre.</a:t>
            </a:r>
          </a:p>
          <a:p>
            <a:r>
              <a:rPr lang="fr-FR" dirty="0">
                <a:latin typeface="Arial"/>
                <a:cs typeface="Arial"/>
              </a:rPr>
              <a:t>Éviter les distractions.</a:t>
            </a:r>
          </a:p>
          <a:p>
            <a:r>
              <a:rPr lang="fr-FR" dirty="0">
                <a:latin typeface="Arial"/>
                <a:cs typeface="Arial"/>
              </a:rPr>
              <a:t>Assurer la confidentialité.</a:t>
            </a:r>
          </a:p>
          <a:p>
            <a:r>
              <a:rPr lang="fr-FR" dirty="0">
                <a:latin typeface="Arial"/>
                <a:cs typeface="Arial"/>
              </a:rPr>
              <a:t>Éviter de choisir un lieu familier au suspect.</a:t>
            </a:r>
          </a:p>
          <a:p>
            <a:r>
              <a:rPr lang="fr-FR" dirty="0">
                <a:latin typeface="Arial"/>
                <a:cs typeface="Arial"/>
              </a:rPr>
              <a:t>Préparer les éventuelles preuves matérielles.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49622" y="5893872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How to Set Up the Interview Room (1 of 2)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Use a law enforcement-controlled interview room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Avoid distractions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Maintain privacy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Avoid using a room in a suspect’s domain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Prepare for physical evidence use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468328-913C-485C-9FE6-E44785938A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8A347C-9FF9-4608-9A83-06DEAB2439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FC22D3B3-8BC7-72DD-B05F-4DE8D2189CF7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How to Set Up the Interview Room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B06E40AA-2DC9-F6E4-5D5D-D0D395390EF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a law enforcement-controlled interview room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Avoid distractions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Maintain privacy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Avoid using a room in suspect’s domain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Prepare for physical evidence use</a:t>
            </a:r>
          </a:p>
        </p:txBody>
      </p:sp>
    </p:spTree>
    <p:extLst>
      <p:ext uri="{BB962C8B-B14F-4D97-AF65-F5344CB8AC3E}">
        <p14:creationId xmlns:p14="http://schemas.microsoft.com/office/powerpoint/2010/main" val="319412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ker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Possibilité de</a:t>
            </a:r>
            <a:r>
              <a:rPr lang="fr-FR">
                <a:latin typeface="Arial"/>
                <a:cs typeface="Arial"/>
              </a:rPr>
              <a:t> configuration </a:t>
            </a:r>
            <a:br>
              <a:rPr lang="fr-FR"/>
            </a:br>
            <a:r>
              <a:rPr lang="fr-FR">
                <a:latin typeface="Arial"/>
                <a:cs typeface="Arial"/>
              </a:rPr>
              <a:t>de la salle d'entretien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61" y="1569244"/>
            <a:ext cx="4744645" cy="371951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3712721" y="3073561"/>
            <a:ext cx="139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Interrogateur secondaire</a:t>
            </a:r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6119101" y="2765784"/>
            <a:ext cx="13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Suspect</a:t>
            </a: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6265197" y="4896125"/>
            <a:ext cx="13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Interrogateur</a:t>
            </a:r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5152878" y="2204147"/>
            <a:ext cx="88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Bureau ou</a:t>
            </a:r>
            <a:br>
              <a:rPr lang="fr-FR" sz="1400" b="1"/>
            </a:br>
            <a:r>
              <a:rPr lang="fr-FR" sz="1400" b="1"/>
              <a:t>table</a:t>
            </a:r>
          </a:p>
        </p:txBody>
      </p:sp>
      <p:pic>
        <p:nvPicPr>
          <p:cNvPr id="11" name="Content Placeholder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1" t="64286" r="20719" b="11001"/>
          <a:stretch/>
        </p:blipFill>
        <p:spPr bwMode="auto">
          <a:xfrm>
            <a:off x="4325817" y="3873910"/>
            <a:ext cx="1078806" cy="10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/>
          </p:cNvSpPr>
          <p:nvPr/>
        </p:nvSpPr>
        <p:spPr>
          <a:xfrm>
            <a:off x="3727729" y="4882620"/>
            <a:ext cx="230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Interprète (facultatif)</a:t>
            </a:r>
          </a:p>
        </p:txBody>
      </p:sp>
      <p:sp>
        <p:nvSpPr>
          <p:cNvPr id="2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How to Set Up the Interview Room (2 of 2)</a:t>
            </a:r>
          </a:p>
        </p:txBody>
      </p:sp>
      <p:pic>
        <p:nvPicPr>
          <p:cNvPr id="29" name="CallAddL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9" y="5334000"/>
            <a:ext cx="1495934" cy="12884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88B37-82F7-4E47-B7AE-0D79F9F14B7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56519-8AF7-4067-AF0A-C2103AE3F7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8" name="CallTop">
            <a:extLst>
              <a:ext uri="{FF2B5EF4-FFF2-40B4-BE49-F238E27FC236}">
                <a16:creationId xmlns:a16="http://schemas.microsoft.com/office/drawing/2014/main" id="{2692552B-247A-A20E-CE6B-E35CF21591E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One Possible Configuration </a:t>
            </a:r>
            <a:br>
              <a:rPr lang="fr-FR" sz="1000" b="0"/>
            </a:br>
            <a:r>
              <a:rPr lang="fr-FR" sz="1000" b="0">
                <a:latin typeface="Arial"/>
                <a:cs typeface="Arial"/>
              </a:rPr>
              <a:t>of an Interview Room</a:t>
            </a:r>
          </a:p>
        </p:txBody>
      </p:sp>
      <p:sp>
        <p:nvSpPr>
          <p:cNvPr id="22" name="CallBottom">
            <a:extLst>
              <a:ext uri="{FF2B5EF4-FFF2-40B4-BE49-F238E27FC236}">
                <a16:creationId xmlns:a16="http://schemas.microsoft.com/office/drawing/2014/main" id="{08F51C65-1E73-475F-EE7F-59DEB143F89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114300" indent="-114300"/>
            <a:endParaRPr lang="en-US" sz="1000" b="0" kern="0" dirty="0">
              <a:latin typeface="Arial"/>
              <a:cs typeface="Arial"/>
            </a:endParaRPr>
          </a:p>
        </p:txBody>
      </p:sp>
      <p:sp>
        <p:nvSpPr>
          <p:cNvPr id="25" name="CallAddL">
            <a:extLst>
              <a:ext uri="{FF2B5EF4-FFF2-40B4-BE49-F238E27FC236}">
                <a16:creationId xmlns:a16="http://schemas.microsoft.com/office/drawing/2014/main" id="{AA8755E3-AD72-D6F5-EB78-300908418646}"/>
              </a:ext>
            </a:extLst>
          </p:cNvPr>
          <p:cNvSpPr txBox="1">
            <a:spLocks/>
          </p:cNvSpPr>
          <p:nvPr/>
        </p:nvSpPr>
        <p:spPr>
          <a:xfrm>
            <a:off x="203460" y="5545304"/>
            <a:ext cx="952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/>
              <a:t>Secondary Interviewer</a:t>
            </a:r>
          </a:p>
        </p:txBody>
      </p:sp>
      <p:sp>
        <p:nvSpPr>
          <p:cNvPr id="26" name="CallAddL">
            <a:extLst>
              <a:ext uri="{FF2B5EF4-FFF2-40B4-BE49-F238E27FC236}">
                <a16:creationId xmlns:a16="http://schemas.microsoft.com/office/drawing/2014/main" id="{517127E1-C09D-4DD6-95B6-26849849E52A}"/>
              </a:ext>
            </a:extLst>
          </p:cNvPr>
          <p:cNvSpPr txBox="1">
            <a:spLocks/>
          </p:cNvSpPr>
          <p:nvPr/>
        </p:nvSpPr>
        <p:spPr>
          <a:xfrm>
            <a:off x="989936" y="5483749"/>
            <a:ext cx="952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/>
              <a:t>Desk </a:t>
            </a:r>
          </a:p>
          <a:p>
            <a:pPr algn="ctr"/>
            <a:r>
              <a:rPr lang="fr-FR" sz="800"/>
              <a:t>or </a:t>
            </a:r>
          </a:p>
          <a:p>
            <a:pPr algn="ctr"/>
            <a:r>
              <a:rPr lang="fr-FR" sz="800"/>
              <a:t>Table</a:t>
            </a:r>
          </a:p>
        </p:txBody>
      </p:sp>
      <p:sp>
        <p:nvSpPr>
          <p:cNvPr id="27" name="CallAddL">
            <a:extLst>
              <a:ext uri="{FF2B5EF4-FFF2-40B4-BE49-F238E27FC236}">
                <a16:creationId xmlns:a16="http://schemas.microsoft.com/office/drawing/2014/main" id="{76FB9FDE-C3AC-0D94-32C0-EA7879ACC8B4}"/>
              </a:ext>
            </a:extLst>
          </p:cNvPr>
          <p:cNvSpPr txBox="1">
            <a:spLocks/>
          </p:cNvSpPr>
          <p:nvPr/>
        </p:nvSpPr>
        <p:spPr>
          <a:xfrm>
            <a:off x="1473200" y="5638800"/>
            <a:ext cx="952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/>
              <a:t>Suspect</a:t>
            </a:r>
          </a:p>
        </p:txBody>
      </p:sp>
      <p:sp>
        <p:nvSpPr>
          <p:cNvPr id="28" name="CallAddL">
            <a:extLst>
              <a:ext uri="{FF2B5EF4-FFF2-40B4-BE49-F238E27FC236}">
                <a16:creationId xmlns:a16="http://schemas.microsoft.com/office/drawing/2014/main" id="{B459780B-F29B-5146-649B-3512AE94460D}"/>
              </a:ext>
            </a:extLst>
          </p:cNvPr>
          <p:cNvSpPr txBox="1">
            <a:spLocks/>
          </p:cNvSpPr>
          <p:nvPr/>
        </p:nvSpPr>
        <p:spPr>
          <a:xfrm>
            <a:off x="203459" y="6188658"/>
            <a:ext cx="952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/>
              <a:t>Interpreter (Optional)</a:t>
            </a:r>
          </a:p>
        </p:txBody>
      </p:sp>
      <p:sp>
        <p:nvSpPr>
          <p:cNvPr id="30" name="CallAddL">
            <a:extLst>
              <a:ext uri="{FF2B5EF4-FFF2-40B4-BE49-F238E27FC236}">
                <a16:creationId xmlns:a16="http://schemas.microsoft.com/office/drawing/2014/main" id="{F0BF9A77-E296-42D8-AF25-585C584695BC}"/>
              </a:ext>
            </a:extLst>
          </p:cNvPr>
          <p:cNvSpPr txBox="1">
            <a:spLocks/>
          </p:cNvSpPr>
          <p:nvPr/>
        </p:nvSpPr>
        <p:spPr>
          <a:xfrm>
            <a:off x="1549529" y="6301019"/>
            <a:ext cx="952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/>
              <a:t>Interviewer</a:t>
            </a:r>
          </a:p>
        </p:txBody>
      </p:sp>
    </p:spTree>
    <p:extLst>
      <p:ext uri="{BB962C8B-B14F-4D97-AF65-F5344CB8AC3E}">
        <p14:creationId xmlns:p14="http://schemas.microsoft.com/office/powerpoint/2010/main" val="2392456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Recommandations relatives à l’interprète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2600" dirty="0"/>
              <a:t>Il ne doit pas connaître le suspect.</a:t>
            </a:r>
          </a:p>
          <a:p>
            <a:r>
              <a:rPr lang="fr-FR" sz="2600" dirty="0"/>
              <a:t>Il doit parler couramment la langue natale du suspect.</a:t>
            </a:r>
          </a:p>
          <a:p>
            <a:r>
              <a:rPr lang="fr-FR" sz="2600" dirty="0"/>
              <a:t>Il doit interpréter à la première personne. </a:t>
            </a:r>
          </a:p>
          <a:p>
            <a:r>
              <a:rPr lang="fr-FR" sz="2600" dirty="0"/>
              <a:t>Il doit reproduire le ton et l’intention de l’interrogateur.</a:t>
            </a:r>
          </a:p>
          <a:p>
            <a:r>
              <a:rPr lang="fr-FR" sz="2600" dirty="0"/>
              <a:t>Il ne doit pas attirer l'attention du suspect sur lui.</a:t>
            </a:r>
          </a:p>
          <a:p>
            <a:r>
              <a:rPr lang="fr-FR" sz="2600" dirty="0"/>
              <a:t>Il s'assoit à côté de l’interrogateur principal.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3EA5EE-3F17-4CCC-AFA9-9C682EEEB0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D52D78C-5F44-4BC2-A51C-6F3F99A34DF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Interpreter Guidelines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Must not be familiar with the suspect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Should be fluent in the suspect's native language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Should translate in the first person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Should match the interviewer's tone and meaning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Must help keep the suspect's focus on the interviewer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6F9EF415-EA74-BD93-10B7-BF4B5BC0576C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Interpreter Guidelines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7BB0169A-FC47-E1A2-61B7-6C22EC24A32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Must not be familiar with suspect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Should be fluent in suspect's native language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Should translate in first person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Should match interviewer's tone and meaning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Must help keep the suspect's focus on interviewer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Sits with the lead interviewer</a:t>
            </a:r>
          </a:p>
        </p:txBody>
      </p:sp>
    </p:spTree>
    <p:extLst>
      <p:ext uri="{BB962C8B-B14F-4D97-AF65-F5344CB8AC3E}">
        <p14:creationId xmlns:p14="http://schemas.microsoft.com/office/powerpoint/2010/main" val="596772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Quel type de distraction potentiellement présente dans une salle d'entretien pourrait poser problème pendant un interrogatoire 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 de discussion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type of distractions in an interview room might cause a problem during an interview?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Discussion Question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67CDD21-906A-4438-A101-C0B6552B55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2E7EB01-EBC3-48AE-A532-A857865E32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573FF765-978C-03CE-E6E8-E688019AFFA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type of distractions in an interview room might cause a problem during an interview?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DF2ABEBA-6B64-86F8-560A-E13D3F16F1A2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</a:t>
            </a:r>
          </a:p>
        </p:txBody>
      </p:sp>
    </p:spTree>
    <p:extLst>
      <p:ext uri="{BB962C8B-B14F-4D97-AF65-F5344CB8AC3E}">
        <p14:creationId xmlns:p14="http://schemas.microsoft.com/office/powerpoint/2010/main" val="3044257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1">
            <a:extLst>
              <a:ext uri="{FF2B5EF4-FFF2-40B4-BE49-F238E27FC236}">
                <a16:creationId xmlns:a16="http://schemas.microsoft.com/office/drawing/2014/main" id="{3A07CD2E-F7B8-D21D-A924-2463F7B351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13" y="1474609"/>
            <a:ext cx="3448590" cy="230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Distractions pendant un interrogatoire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DA5F4A-74F7-4653-AABD-DA4CC3C847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5AA8C-089D-4C7A-8AE1-781AE7EACE2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Distractions During an Interview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Interruptions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Telephones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Desk distractors (pens, loose objects)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Interview room environment (window coverings, temperature, lights)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4D6D3C10-5433-8F16-5CCC-70F6151F2A1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Distractions During an Interview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56729533-9910-85AA-DD0F-E1053FBABE9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Interruptions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Telephones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Desk distractors (pens, loose objects)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Interview room environment (window coverings, temperature, lights)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D29FC31-FA04-C33D-D2E5-21BC5B096AA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Les interruptions</a:t>
            </a:r>
          </a:p>
          <a:p>
            <a:r>
              <a:rPr lang="fr-FR" dirty="0"/>
              <a:t>Les appels téléphoniques</a:t>
            </a:r>
          </a:p>
          <a:p>
            <a:r>
              <a:rPr lang="fr-FR" dirty="0"/>
              <a:t>Les objets de bureau (stylos, objets divers, etc.)</a:t>
            </a:r>
          </a:p>
          <a:p>
            <a:r>
              <a:rPr lang="fr-FR" dirty="0"/>
              <a:t>L’environnement (stores de fenêtre, température, éclairage, etc.)</a:t>
            </a:r>
          </a:p>
        </p:txBody>
      </p:sp>
      <p:sp>
        <p:nvSpPr>
          <p:cNvPr id="10" name="Rectangle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26886" y="3560975"/>
            <a:ext cx="9060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iStock</a:t>
            </a:r>
          </a:p>
        </p:txBody>
      </p:sp>
    </p:spTree>
    <p:extLst>
      <p:ext uri="{BB962C8B-B14F-4D97-AF65-F5344CB8AC3E}">
        <p14:creationId xmlns:p14="http://schemas.microsoft.com/office/powerpoint/2010/main" val="246405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Étape 2 : Générer une </a:t>
            </a:r>
            <a:br>
              <a:rPr lang="fr-FR" dirty="0"/>
            </a:br>
            <a:r>
              <a:rPr lang="fr-FR" dirty="0"/>
              <a:t>première impression positive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Se montrer respectueux.</a:t>
            </a:r>
          </a:p>
          <a:p>
            <a:r>
              <a:rPr lang="fr-FR">
                <a:latin typeface="Arial"/>
                <a:cs typeface="Arial"/>
              </a:rPr>
              <a:t>Se présenter.</a:t>
            </a:r>
          </a:p>
          <a:p>
            <a:r>
              <a:rPr lang="fr-FR">
                <a:latin typeface="Arial"/>
                <a:cs typeface="Arial"/>
              </a:rPr>
              <a:t>Établir son autorité.</a:t>
            </a:r>
          </a:p>
          <a:p>
            <a:r>
              <a:rPr lang="fr-FR">
                <a:latin typeface="Arial"/>
                <a:cs typeface="Arial"/>
              </a:rPr>
              <a:t>Mettre le suspect au défi de dire la vérité.</a:t>
            </a:r>
          </a:p>
          <a:p>
            <a:r>
              <a:rPr lang="fr-FR">
                <a:latin typeface="Arial"/>
                <a:cs typeface="Arial"/>
              </a:rPr>
              <a:t>Porter une tenue professionnelle.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2: Creating a </a:t>
            </a:r>
            <a:br>
              <a:rPr lang="en-US" sz="1000" b="0" kern="0"/>
            </a:br>
            <a:r>
              <a:rPr lang="en-US" sz="1000" b="0" kern="0"/>
              <a:t>Positive First Impression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Be respectful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Introduce yourself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Establish authority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Challenge the suspect to be truthful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Dress in professional attire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5E31927-D556-49EB-B737-E5B67E5F604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8763F1-95B4-4EA8-A346-E1B9408B9E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265C2B0B-5D31-4B15-A7E5-EDD31CF0CB80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2: Creating a </a:t>
            </a:r>
            <a:br>
              <a:rPr lang="fr-FR" sz="1000" b="0"/>
            </a:br>
            <a:r>
              <a:rPr lang="fr-FR" sz="1000" b="0"/>
              <a:t>Positive First Impression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16C58538-CA46-E573-B2D7-580DFEDBC32D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Be respectful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Introduce yourself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Establish authority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Challenge suspect to be truthful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Dress in professional attire</a:t>
            </a:r>
          </a:p>
        </p:txBody>
      </p:sp>
    </p:spTree>
    <p:extLst>
      <p:ext uri="{BB962C8B-B14F-4D97-AF65-F5344CB8AC3E}">
        <p14:creationId xmlns:p14="http://schemas.microsoft.com/office/powerpoint/2010/main" val="326350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 3 : Rassembler des </a:t>
            </a:r>
            <a:br>
              <a:rPr lang="fr-FR"/>
            </a:br>
            <a:r>
              <a:rPr lang="fr-FR"/>
              <a:t>informations générales  </a:t>
            </a:r>
          </a:p>
        </p:txBody>
      </p:sp>
      <p:pic>
        <p:nvPicPr>
          <p:cNvPr id="8" name="Content Placeholder 7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73" y="4504326"/>
            <a:ext cx="2967038" cy="1978026"/>
          </a:xfrm>
          <a:ln>
            <a:solidFill>
              <a:schemeClr val="tx1"/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Confirmer avec le suspect les informations concernant ses antécédents.</a:t>
            </a:r>
          </a:p>
          <a:p>
            <a:r>
              <a:rPr lang="fr-FR" dirty="0"/>
              <a:t>Approfondir sa compréhension des antécédents du suspect.</a:t>
            </a:r>
          </a:p>
          <a:p>
            <a:r>
              <a:rPr lang="fr-FR" dirty="0"/>
              <a:t>Identifier les comportements verbaux et non verbaux de référence du suspect.</a:t>
            </a:r>
          </a:p>
          <a:p>
            <a:r>
              <a:rPr lang="fr-FR" dirty="0"/>
              <a:t>Établir l’entente et instaurer la confiance.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3: Collecting </a:t>
            </a:r>
            <a:br>
              <a:rPr lang="en-US" sz="1000" b="0" kern="0"/>
            </a:br>
            <a:r>
              <a:rPr lang="en-US" sz="1000" b="0" kern="0"/>
              <a:t>Background Information (1 of 2)</a:t>
            </a:r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Confirm the suspect's background information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Gain a better understanding of the suspect and his or her background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Identify normal verbal and nonverbal response patterns</a:t>
            </a:r>
          </a:p>
          <a:p>
            <a:pPr marL="114300" indent="-114300">
              <a:spcAft>
                <a:spcPts val="0"/>
              </a:spcAft>
            </a:pPr>
            <a:endParaRPr lang="en-US" sz="1000" b="0" kern="0"/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2" name="Rectangle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25394" y="6266908"/>
            <a:ext cx="9060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156464-DE04-4CF4-9A6B-4D6BC175974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A6936A-D0FF-4053-837E-F8348295F52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4" name="CallTop">
            <a:extLst>
              <a:ext uri="{FF2B5EF4-FFF2-40B4-BE49-F238E27FC236}">
                <a16:creationId xmlns:a16="http://schemas.microsoft.com/office/drawing/2014/main" id="{52CB06CE-F4C6-755F-BC7E-1CB5852B740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3: Collecting </a:t>
            </a:r>
            <a:br>
              <a:rPr lang="fr-FR" sz="1000" b="0"/>
            </a:br>
            <a:r>
              <a:rPr lang="fr-FR" sz="1000" b="0"/>
              <a:t>Background Information  </a:t>
            </a:r>
          </a:p>
        </p:txBody>
      </p:sp>
      <p:sp>
        <p:nvSpPr>
          <p:cNvPr id="16" name="CallBottom">
            <a:extLst>
              <a:ext uri="{FF2B5EF4-FFF2-40B4-BE49-F238E27FC236}">
                <a16:creationId xmlns:a16="http://schemas.microsoft.com/office/drawing/2014/main" id="{0149497E-BBBC-DD4A-1E8A-F0D84A4608A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Confirm suspect's background information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Gain a better understanding of suspect and his or her background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Identify normal verbal and nonverbal response patterns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Build rapport and trust</a:t>
            </a:r>
          </a:p>
        </p:txBody>
      </p:sp>
    </p:spTree>
    <p:extLst>
      <p:ext uri="{BB962C8B-B14F-4D97-AF65-F5344CB8AC3E}">
        <p14:creationId xmlns:p14="http://schemas.microsoft.com/office/powerpoint/2010/main" val="315509131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Étape 4 : Aborder les </a:t>
            </a:r>
            <a:br>
              <a:rPr lang="fr-FR" dirty="0"/>
            </a:br>
            <a:r>
              <a:rPr lang="fr-FR" dirty="0"/>
              <a:t>faits en question (1/2)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2400" dirty="0"/>
              <a:t>Poser des questions ouvertes et non suggestives pour obtenir un alibi ou des explications.</a:t>
            </a:r>
          </a:p>
          <a:p>
            <a:r>
              <a:rPr lang="fr-FR" sz="2400" dirty="0"/>
              <a:t>Commencer par des questions générales puis passer à des questions plus spécifiques. </a:t>
            </a:r>
          </a:p>
          <a:p>
            <a:r>
              <a:rPr lang="fr-FR" sz="2400" dirty="0"/>
              <a:t>Employer un ton non accusateur et non conflictuel pour demander des clarifications.</a:t>
            </a:r>
          </a:p>
          <a:p>
            <a:r>
              <a:rPr lang="fr-FR" sz="2400" dirty="0"/>
              <a:t>Ne pas interrompre le suspect.</a:t>
            </a:r>
          </a:p>
          <a:p>
            <a:r>
              <a:rPr lang="fr-FR" sz="2400" dirty="0"/>
              <a:t>Être attentif aux potentiels mensonges, omissions ou inventions.</a:t>
            </a:r>
          </a:p>
          <a:p>
            <a:r>
              <a:rPr lang="fr-FR" sz="2400" dirty="0"/>
              <a:t>Poser des questions pertinentes.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0CEB91-BA4D-471C-B7BA-DD0D4AC671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67DBDEF-B578-4204-B0C8-418EDA6415C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4: Addressing </a:t>
            </a:r>
            <a:br>
              <a:rPr lang="en-US" sz="1000" b="0" kern="0"/>
            </a:br>
            <a:r>
              <a:rPr lang="en-US" sz="1000" b="0" kern="0"/>
              <a:t>the Relevant Issue (1 of 3) 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Use focused, open-ended, nonleading questions to obtain an alibi or explanation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Begin with general and move to specific information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Use a nonaccusatory, nonconfrontational style when asking clarifying questions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Do not interrupt the suspect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427FABA3-14A1-795F-E988-05045D8428D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4: Addressing </a:t>
            </a:r>
            <a:br>
              <a:rPr lang="fr-FR" sz="1000" b="0"/>
            </a:br>
            <a:r>
              <a:rPr lang="fr-FR" sz="1000" b="0"/>
              <a:t>the Relevant Issue (1 of 2) 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D99D9838-7B77-5056-B15D-89DF613CDAA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focused, open-ended, non-leading questions to obtain an alibi or explanation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Begin with general and move to specifics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a non-accusatory, non-confrontational style when asking clarifying questions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Do not interrupt suspect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Observe for lies, omission, or fabrication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relevant questions</a:t>
            </a:r>
          </a:p>
        </p:txBody>
      </p:sp>
    </p:spTree>
    <p:extLst>
      <p:ext uri="{BB962C8B-B14F-4D97-AF65-F5344CB8AC3E}">
        <p14:creationId xmlns:p14="http://schemas.microsoft.com/office/powerpoint/2010/main" val="4280773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Évaluer les réponses </a:t>
            </a:r>
            <a:br>
              <a:rPr lang="fr-FR"/>
            </a:br>
            <a:r>
              <a:rPr lang="fr-FR"/>
              <a:t>aux questions incitatives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010228904"/>
              </p:ext>
            </p:extLst>
          </p:nvPr>
        </p:nvGraphicFramePr>
        <p:xfrm>
          <a:off x="411163" y="1397768"/>
          <a:ext cx="8318500" cy="33383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5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888">
                <a:tc>
                  <a:txBody>
                    <a:bodyPr/>
                    <a:lstStyle/>
                    <a:p>
                      <a:r>
                        <a:rPr lang="fr-FR"/>
                        <a:t>Les réponses honnêtes</a:t>
                      </a:r>
                    </a:p>
                  </a:txBody>
                  <a:tcPr anchor="ctr">
                    <a:solidFill>
                      <a:srgbClr val="002F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Les réponses trompeuses</a:t>
                      </a:r>
                    </a:p>
                  </a:txBody>
                  <a:tcPr anchor="ctr">
                    <a:solidFill>
                      <a:srgbClr val="002F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Réponse verbale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Réponses verbale avec parfois des pauses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Directe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Semble vouloir/essayer de s'éloigner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Spontanée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Évasive,</a:t>
                      </a:r>
                      <a:r>
                        <a:rPr lang="fr-FR" sz="1600" baseline="0"/>
                        <a:t> vague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Sans ambiguïté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Ambigüe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Comportement positif – Regarde son interlocuteur dans les yeux ni trop ni pas assez, posture ouverte, expressions faciales sincères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Comportement négatif – Hausse les épaules, secoue la tête, fait des gestes de la main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62738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Assessing Behavior-Provoking </a:t>
            </a:r>
            <a:br>
              <a:rPr lang="en-US" sz="1000" b="0" kern="0"/>
            </a:br>
            <a:r>
              <a:rPr lang="en-US" sz="1000" b="0" kern="0"/>
              <a:t>Question Responses</a:t>
            </a:r>
          </a:p>
        </p:txBody>
      </p:sp>
      <p:graphicFrame>
        <p:nvGraphicFramePr>
          <p:cNvPr id="8" name="CallTable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338150"/>
              </p:ext>
            </p:extLst>
          </p:nvPr>
        </p:nvGraphicFramePr>
        <p:xfrm>
          <a:off x="50800" y="5334000"/>
          <a:ext cx="2844800" cy="1264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000"/>
                        <a:t>Truthful Responses</a:t>
                      </a: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Deceptive Responses</a:t>
                      </a: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92"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Verbal content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Verbal content, but may have pauses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75"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Direct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Looks and tries to move away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Spontaneous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Evasive,</a:t>
                      </a:r>
                      <a:r>
                        <a:rPr lang="en-US" sz="1000" baseline="0"/>
                        <a:t> vague</a:t>
                      </a:r>
                      <a:endParaRPr lang="en-US" sz="10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Unequivocal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Equivocal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313"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Positive nonverbal — appropriate eye contact, open posture, sincere facial expressions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000"/>
                        <a:t>Negative nonverbal — shrugs, shakes head, hand gestures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Assessing Behavior-Provoking </a:t>
            </a:r>
            <a:br>
              <a:rPr lang="en-US" sz="1000" b="0" kern="0"/>
            </a:br>
            <a:r>
              <a:rPr lang="en-US" sz="1000" b="0" kern="0"/>
              <a:t>Question Responses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4E96B-AC8C-43DA-8882-EAE30FE74B8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F6708-91B6-4984-ACA2-0BA4A78BBE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262AC9B3-AF94-C5B7-9493-ED60F6E2237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Assessing Behavior-Provoking </a:t>
            </a:r>
            <a:br>
              <a:rPr lang="fr-FR" sz="1000" b="0"/>
            </a:br>
            <a:r>
              <a:rPr lang="fr-FR" sz="1000" b="0"/>
              <a:t>Question Responses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4A94CF1C-74BA-AFCC-4A32-6A92DBCC8C7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114300" indent="-114300"/>
            <a:endParaRPr lang="en-US" sz="1000" b="0" kern="0" dirty="0"/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FAFAFB5C-5C25-B9B2-DC4F-36615FD78546}"/>
              </a:ext>
            </a:extLst>
          </p:cNvPr>
          <p:cNvSpPr txBox="1"/>
          <p:nvPr/>
        </p:nvSpPr>
        <p:spPr>
          <a:xfrm>
            <a:off x="1319213" y="5384800"/>
            <a:ext cx="1587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"/>
              <a:t>Deceptive Responses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fr-FR" sz="700"/>
              <a:t>Verbal content, but may have pauses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fr-FR" sz="700"/>
              <a:t>Looks and tries to move away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fr-FR" sz="700"/>
              <a:t>Evasive,</a:t>
            </a:r>
            <a:r>
              <a:rPr lang="fr-FR" sz="700" baseline="0"/>
              <a:t> vague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fr-FR" sz="700"/>
              <a:t>Equivocal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fr-FR" sz="700"/>
              <a:t>Negative nonverbal — shrugs, shakes head, hand gestures</a:t>
            </a:r>
          </a:p>
        </p:txBody>
      </p:sp>
      <p:sp>
        <p:nvSpPr>
          <p:cNvPr id="20" name="CallAddL">
            <a:extLst>
              <a:ext uri="{FF2B5EF4-FFF2-40B4-BE49-F238E27FC236}">
                <a16:creationId xmlns:a16="http://schemas.microsoft.com/office/drawing/2014/main" id="{B29386F7-2B12-12C2-2CFD-03AE45ACABD7}"/>
              </a:ext>
            </a:extLst>
          </p:cNvPr>
          <p:cNvSpPr txBox="1"/>
          <p:nvPr/>
        </p:nvSpPr>
        <p:spPr>
          <a:xfrm>
            <a:off x="61913" y="5384800"/>
            <a:ext cx="14144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"/>
              <a:t>Truthful Responses</a:t>
            </a:r>
          </a:p>
          <a:p>
            <a:pPr marL="57150" indent="-57150">
              <a:buFont typeface="Arial" panose="020B0604020202020204" pitchFamily="34" charset="0"/>
              <a:buChar char="•"/>
            </a:pPr>
            <a:r>
              <a:rPr lang="fr-FR" sz="700"/>
              <a:t>Verbal content</a:t>
            </a:r>
          </a:p>
          <a:p>
            <a:pPr marL="57150" indent="-57150">
              <a:buFont typeface="Arial" panose="020B0604020202020204" pitchFamily="34" charset="0"/>
              <a:buChar char="•"/>
            </a:pPr>
            <a:r>
              <a:rPr lang="fr-FR" sz="700"/>
              <a:t>Direct</a:t>
            </a:r>
          </a:p>
          <a:p>
            <a:pPr marL="57150" indent="-57150">
              <a:buFont typeface="Arial" panose="020B0604020202020204" pitchFamily="34" charset="0"/>
              <a:buChar char="•"/>
            </a:pPr>
            <a:r>
              <a:rPr lang="fr-FR" sz="700"/>
              <a:t>Spontaneous</a:t>
            </a:r>
          </a:p>
          <a:p>
            <a:pPr marL="57150" indent="-57150">
              <a:buFont typeface="Arial" panose="020B0604020202020204" pitchFamily="34" charset="0"/>
              <a:buChar char="•"/>
            </a:pPr>
            <a:r>
              <a:rPr lang="fr-FR" sz="700"/>
              <a:t>Unequivocal</a:t>
            </a:r>
          </a:p>
          <a:p>
            <a:pPr marL="57150" indent="-57150">
              <a:buFont typeface="Arial" panose="020B0604020202020204" pitchFamily="34" charset="0"/>
              <a:buChar char="•"/>
            </a:pPr>
            <a:r>
              <a:rPr lang="fr-FR" sz="700"/>
              <a:t>Positive nonverbal — appropriate eye contact, open posture, sincere facial expressions</a:t>
            </a:r>
          </a:p>
        </p:txBody>
      </p:sp>
    </p:spTree>
    <p:extLst>
      <p:ext uri="{BB962C8B-B14F-4D97-AF65-F5344CB8AC3E}">
        <p14:creationId xmlns:p14="http://schemas.microsoft.com/office/powerpoint/2010/main" val="2570105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fr-FR">
                <a:latin typeface="Helvetica"/>
                <a:cs typeface="Arial"/>
              </a:rPr>
              <a:t>Polycopié 14.1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Vidéo : Quatre suspects d’un vol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5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Video: Four Theft Suspects</a:t>
            </a:r>
          </a:p>
        </p:txBody>
      </p:sp>
      <p:sp>
        <p:nvSpPr>
          <p:cNvPr id="1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ker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039EF-40BD-4924-9478-53EA7BB9410C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61EAB-C9A0-410E-919E-849EAC798A75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3" name="CallAddL">
            <a:extLst>
              <a:ext uri="{FF2B5EF4-FFF2-40B4-BE49-F238E27FC236}">
                <a16:creationId xmlns:a16="http://schemas.microsoft.com/office/drawing/2014/main" id="{752EC7B2-BD43-72FE-B68C-12A7C8948A68}"/>
              </a:ext>
            </a:extLst>
          </p:cNvPr>
          <p:cNvSpPr txBox="1">
            <a:spLocks/>
          </p:cNvSpPr>
          <p:nvPr/>
        </p:nvSpPr>
        <p:spPr>
          <a:xfrm>
            <a:off x="50800" y="6214745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950"/>
              <a:t>Video: Four Theft Suspects</a:t>
            </a:r>
          </a:p>
        </p:txBody>
      </p:sp>
      <p:sp>
        <p:nvSpPr>
          <p:cNvPr id="14" name="CallAddR">
            <a:extLst>
              <a:ext uri="{FF2B5EF4-FFF2-40B4-BE49-F238E27FC236}">
                <a16:creationId xmlns:a16="http://schemas.microsoft.com/office/drawing/2014/main" id="{F5D08888-9127-72C5-B8CE-661D61D49564}"/>
              </a:ext>
            </a:extLst>
          </p:cNvPr>
          <p:cNvSpPr txBox="1">
            <a:spLocks/>
          </p:cNvSpPr>
          <p:nvPr/>
        </p:nvSpPr>
        <p:spPr bwMode="auto">
          <a:xfrm>
            <a:off x="1879600" y="6214745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Handout 14.1</a:t>
            </a:r>
          </a:p>
        </p:txBody>
      </p:sp>
      <p:pic>
        <p:nvPicPr>
          <p:cNvPr id="10" name="ITA14v_S29_4 Theft Suspects">
            <a:hlinkClick r:id="" action="ppaction://media"/>
            <a:extLst>
              <a:ext uri="{FF2B5EF4-FFF2-40B4-BE49-F238E27FC236}">
                <a16:creationId xmlns:a16="http://schemas.microsoft.com/office/drawing/2014/main" id="{34E1C77A-BA0B-0BEF-19CE-8652705FE4E9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2333" y="1185545"/>
            <a:ext cx="6519333" cy="4889499"/>
          </a:xfrm>
        </p:spPr>
      </p:pic>
    </p:spTree>
    <p:extLst>
      <p:ext uri="{BB962C8B-B14F-4D97-AF65-F5344CB8AC3E}">
        <p14:creationId xmlns:p14="http://schemas.microsoft.com/office/powerpoint/2010/main" val="32438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Qu’est-ce qu’un suspect 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Une personne d'intérêt qui pourrait avoir commis un crime :</a:t>
            </a:r>
          </a:p>
          <a:p>
            <a:pPr lvl="1"/>
            <a:r>
              <a:rPr lang="fr-FR"/>
              <a:t>Il se peut qu’il soit en garde à vue.</a:t>
            </a:r>
          </a:p>
          <a:p>
            <a:pPr lvl="1"/>
            <a:r>
              <a:rPr lang="fr-FR"/>
              <a:t>Il se peut qu’il ait demandé l'assistance d’un avocat.</a:t>
            </a:r>
          </a:p>
          <a:p>
            <a:pPr lvl="1"/>
            <a:r>
              <a:rPr lang="fr-FR"/>
              <a:t>Il se peut qu’il soit en état d'arrestation.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What is a Suspect?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A person of interest; it is not known if the person is guilty or not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It is someone who may have committed the crime and: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May or may not be in custody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May or may not have asked for an attorney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May or may not be under arrest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EF4A52A-9612-49E3-AA19-F21760FFE02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A116957-D291-48C7-AB0F-E60B885F94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308ED8E5-DE13-5BDC-3D3A-CC6765BC727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What is a Suspect?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30B587A9-F296-F0E9-248A-D1A7282DF41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A person of interest who may have committed a crime and:</a:t>
            </a:r>
          </a:p>
          <a:p>
            <a:pPr marL="228600" lvl="1" indent="-114300"/>
            <a:r>
              <a:rPr lang="fr-FR" sz="1000" b="0"/>
              <a:t>May or may not be in custody</a:t>
            </a:r>
          </a:p>
          <a:p>
            <a:pPr marL="228600" lvl="1" indent="-114300"/>
            <a:r>
              <a:rPr lang="fr-FR" sz="1000" b="0"/>
              <a:t>May or may not have asked for an attorney</a:t>
            </a:r>
          </a:p>
          <a:p>
            <a:pPr marL="228600" lvl="1" indent="-114300"/>
            <a:r>
              <a:rPr lang="fr-FR" sz="1000" b="0"/>
              <a:t>May or may not be under arrest </a:t>
            </a:r>
          </a:p>
        </p:txBody>
      </p:sp>
    </p:spTree>
    <p:extLst>
      <p:ext uri="{BB962C8B-B14F-4D97-AF65-F5344CB8AC3E}">
        <p14:creationId xmlns:p14="http://schemas.microsoft.com/office/powerpoint/2010/main" val="1687825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Parmi les suspects, lequel vous paraît le moins honnête avec l’interrogateur ? Pourquoi ?</a:t>
            </a:r>
          </a:p>
          <a:p>
            <a:pPr lvl="0"/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Quelle question incitative l’interrogateur a-t-il posée pendant cet interrogatoire ?</a:t>
            </a:r>
          </a:p>
          <a:p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De quelle manière les réponses des suspects divergeaient-elles de cette question 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Questions de discussion</a:t>
            </a:r>
          </a:p>
        </p:txBody>
      </p:sp>
      <p:pic>
        <p:nvPicPr>
          <p:cNvPr id="13" name="Picture Placeholder 12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fr-FR">
                <a:latin typeface="Helvetica"/>
                <a:cs typeface="Arial"/>
              </a:rPr>
              <a:t>Polycopié 14.1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Which one of these suspects do you think is being less truthful with the interviewer? Why?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behavior-provoking question was used in this interview?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How did the suspects’ responses to this question differ?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Discussion Questions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0DED86-7481-475F-B08A-7A4FE936065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20DB93D-EAF0-4A47-B3B1-54EE56E850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D7F0436E-0D42-9C05-EA64-CF887B89992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Which one of these suspects do you think is being less truthful with the interviewer? Why?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behavior-provoking question was used in this interview?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How did the suspects’ responses to this question differ?</a:t>
            </a:r>
          </a:p>
        </p:txBody>
      </p:sp>
      <p:sp>
        <p:nvSpPr>
          <p:cNvPr id="15" name="CallAddLeft">
            <a:extLst>
              <a:ext uri="{FF2B5EF4-FFF2-40B4-BE49-F238E27FC236}">
                <a16:creationId xmlns:a16="http://schemas.microsoft.com/office/drawing/2014/main" id="{EDB005B7-BD95-33D0-F19A-94D4C64397BD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Questions</a:t>
            </a:r>
          </a:p>
        </p:txBody>
      </p:sp>
      <p:sp>
        <p:nvSpPr>
          <p:cNvPr id="16" name="CallAddR">
            <a:extLst>
              <a:ext uri="{FF2B5EF4-FFF2-40B4-BE49-F238E27FC236}">
                <a16:creationId xmlns:a16="http://schemas.microsoft.com/office/drawing/2014/main" id="{F8553432-9F65-D07A-128B-F3C394866A3A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Handout 14.1</a:t>
            </a:r>
          </a:p>
        </p:txBody>
      </p:sp>
    </p:spTree>
    <p:extLst>
      <p:ext uri="{BB962C8B-B14F-4D97-AF65-F5344CB8AC3E}">
        <p14:creationId xmlns:p14="http://schemas.microsoft.com/office/powerpoint/2010/main" val="1620204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questions qui tendent une perche </a:t>
            </a:r>
          </a:p>
        </p:txBody>
      </p:sp>
      <p:pic>
        <p:nvPicPr>
          <p:cNvPr id="18" name="Content Placeholder 17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79" y="4456112"/>
            <a:ext cx="2633662" cy="175577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Questions incitatives conçues pour inciter le suspect à envisager de modifier son alibi ou son récit.</a:t>
            </a:r>
          </a:p>
          <a:p>
            <a:r>
              <a:rPr lang="fr-FR"/>
              <a:t>Elles fournissent au suspect l’occasion de s'expliquer :</a:t>
            </a:r>
          </a:p>
          <a:p>
            <a:pPr lvl="1"/>
            <a:r>
              <a:rPr lang="fr-FR"/>
              <a:t>Les coupables essaieront d’inventer une explication.</a:t>
            </a:r>
          </a:p>
          <a:p>
            <a:pPr lvl="1"/>
            <a:r>
              <a:rPr lang="fr-FR"/>
              <a:t>Les innocents répondront simplement « Non » en général.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Bait Questions </a:t>
            </a:r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Behavior questions designed to entice a suspect to consider changing his or her alibi</a:t>
            </a:r>
          </a:p>
        </p:txBody>
      </p:sp>
      <p:sp>
        <p:nvSpPr>
          <p:cNvPr id="19" name="Rectangle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74824" y="5996443"/>
            <a:ext cx="9060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/>
              <a:t>Source: iStock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FD776F-FBFD-4930-915C-2996B0B390F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DEFB1E-AED0-43FC-ACDF-6A8C48D9F56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4" name="CallTop">
            <a:extLst>
              <a:ext uri="{FF2B5EF4-FFF2-40B4-BE49-F238E27FC236}">
                <a16:creationId xmlns:a16="http://schemas.microsoft.com/office/drawing/2014/main" id="{21D25523-0841-9EAD-3586-EC4FF5E5D9F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Bait Questions </a:t>
            </a:r>
          </a:p>
        </p:txBody>
      </p:sp>
      <p:sp>
        <p:nvSpPr>
          <p:cNvPr id="16" name="CallBottom">
            <a:extLst>
              <a:ext uri="{FF2B5EF4-FFF2-40B4-BE49-F238E27FC236}">
                <a16:creationId xmlns:a16="http://schemas.microsoft.com/office/drawing/2014/main" id="{4696C0AD-0ECC-8E49-025D-10B3C81D5DE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Behavior questions designed to entice a suspect to consider changing their alibi or story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Provide an opportunity for explanation:</a:t>
            </a:r>
          </a:p>
          <a:p>
            <a:pPr marL="228600" lvl="1" indent="-114300"/>
            <a:r>
              <a:rPr lang="fr-FR" sz="1000" b="0"/>
              <a:t>Guilty person will try to invent an explanation</a:t>
            </a:r>
          </a:p>
          <a:p>
            <a:pPr marL="228600" lvl="1" indent="-114300"/>
            <a:r>
              <a:rPr lang="fr-FR" sz="1000" b="0"/>
              <a:t>Innocent person usually just says, "No"</a:t>
            </a:r>
          </a:p>
        </p:txBody>
      </p:sp>
    </p:spTree>
    <p:extLst>
      <p:ext uri="{BB962C8B-B14F-4D97-AF65-F5344CB8AC3E}">
        <p14:creationId xmlns:p14="http://schemas.microsoft.com/office/powerpoint/2010/main" val="89646271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questions qui tendent une perche</a:t>
            </a:r>
          </a:p>
        </p:txBody>
      </p:sp>
      <p:pic>
        <p:nvPicPr>
          <p:cNvPr id="4100" name="Picture 4" descr="Image result for building rapport in interrogation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57" y="4556902"/>
            <a:ext cx="3200401" cy="1962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sz="2600" dirty="0"/>
              <a:t>À utiliser avec parcimonie et uniquement après avoir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Posé des questions pertinentes.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Posé une ou plusieurs questions incitatives.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Établi les prémisses d’une question qui tend une perche.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Obtenu un alibi.</a:t>
            </a:r>
          </a:p>
          <a:p>
            <a:r>
              <a:rPr lang="fr-FR" sz="2600" dirty="0"/>
              <a:t>Suivi un rythme d’interrogation approprié.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729662" y="6629400"/>
            <a:ext cx="405861" cy="2286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Using Bait Questions (2 of 3)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Should be used sparingly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kern="0"/>
              <a:t>Should only be used after: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Asking the relevant questions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Asking one or more of the behavior questions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Collecting an alibi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99518" y="6304164"/>
            <a:ext cx="3249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wartaguru.com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3B75F9-9C38-4DE3-9913-87789918746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39C48F-1CA2-4E55-828C-61943CB72C7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E155E3EA-A2CB-6F93-FA78-E1A2CDA9A62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Using Bait Questions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83D0DF9E-5771-346C-6C84-C4AC3E9F5D6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Should be used sparingly and only after: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Asking relevant questions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Asking one or more behavior questions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Establishing premise of bait question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Collecting an alibi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Use in appropriate interview flow</a:t>
            </a:r>
          </a:p>
        </p:txBody>
      </p:sp>
    </p:spTree>
    <p:extLst>
      <p:ext uri="{BB962C8B-B14F-4D97-AF65-F5344CB8AC3E}">
        <p14:creationId xmlns:p14="http://schemas.microsoft.com/office/powerpoint/2010/main" val="367696827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de questions </a:t>
            </a:r>
            <a:br>
              <a:rPr lang="fr-FR" dirty="0"/>
            </a:br>
            <a:r>
              <a:rPr lang="fr-FR" dirty="0"/>
              <a:t>qui tendent une perche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Je ne vous accuse pas, mais... Auriez-vous une explication si les éléments de preuve dont nous disposons montrent que…</a:t>
            </a:r>
          </a:p>
          <a:p>
            <a:r>
              <a:rPr lang="fr-FR" dirty="0"/>
              <a:t>Y aurait-il une raison expliquant pourquoi vos empreintes digitales figureraient sur…</a:t>
            </a:r>
          </a:p>
          <a:p>
            <a:r>
              <a:rPr lang="fr-FR" dirty="0"/>
              <a:t>Si quelqu’un affirmait vous avoir vu sur les lieux, auriez-vous une explication à cela 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Bait Questions — Examples 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I am not accusing you, but…would there be an explanation if our evidence showed…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Would there be any reason why your fingerprints would be on…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If someone said he or she saw you there, would there be an explanation for that?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82623-14C3-4606-97BB-9AAF78ED489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BBBD3-71AC-4575-8A77-2FE2CA53B9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E25FA7F8-2F61-761C-CD73-B58445E1AB8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Bait Questions — Examples 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D90DFD9E-64A0-B7B6-41A1-7691A4A7012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 am not accusing you, but…would there be an explanation if our evidence showed…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Would there be any reason why your fingerprints would be on…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If someone said he or she saw you there, would there be an explanation for that?</a:t>
            </a:r>
          </a:p>
        </p:txBody>
      </p:sp>
    </p:spTree>
    <p:extLst>
      <p:ext uri="{BB962C8B-B14F-4D97-AF65-F5344CB8AC3E}">
        <p14:creationId xmlns:p14="http://schemas.microsoft.com/office/powerpoint/2010/main" val="2754849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Quels types de preuves l’interrogateur pourrait-il insinuer lorsqu’il pose une question qui tend une perche à un suspect terroriste 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 de discussion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types of evidence could be implied when an interviewer asks a bait question of a terrorist suspect?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Discussion Question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9523B2C-4E7B-4665-923E-30F9EB4B62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D29EB03-2642-46E3-BC77-7779F5AB7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BAF02237-7725-8DA2-4DB3-754FFCB1445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types of evidence could be implied when an interviewer asks a bait question of a terrorist suspect?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0175FB7B-D1DF-82B9-EAB8-A75D130E3BAC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</a:t>
            </a:r>
          </a:p>
        </p:txBody>
      </p:sp>
    </p:spTree>
    <p:extLst>
      <p:ext uri="{BB962C8B-B14F-4D97-AF65-F5344CB8AC3E}">
        <p14:creationId xmlns:p14="http://schemas.microsoft.com/office/powerpoint/2010/main" val="3126169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latin typeface="Helvetica"/>
                <a:cs typeface="Arial"/>
              </a:rPr>
              <a:t>Guide </a:t>
            </a:r>
          </a:p>
          <a:p>
            <a:r>
              <a:rPr lang="fr-FR" dirty="0">
                <a:latin typeface="Helvetica"/>
                <a:cs typeface="Arial"/>
              </a:rPr>
              <a:t>pratique 14.4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But : S’entraîner à formuler des questions qui tendent une perche.</a:t>
            </a:r>
          </a:p>
          <a:p>
            <a:pPr lvl="1"/>
            <a:r>
              <a:rPr lang="fr-FR" dirty="0"/>
              <a:t>Durée : 30 minutes (15 min pour l’activité et 15 min de débriefing)</a:t>
            </a:r>
          </a:p>
          <a:p>
            <a:pPr lvl="1"/>
            <a:r>
              <a:rPr lang="fr-FR" dirty="0"/>
              <a:t>Composition des groupes : Travail individuel</a:t>
            </a:r>
          </a:p>
          <a:p>
            <a:pPr lvl="1"/>
            <a:r>
              <a:rPr lang="fr-FR" dirty="0"/>
              <a:t>Débriefing : Discussion avec l'ensemble du groupe et retour des instructeurs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Exercice sur les questions </a:t>
            </a:r>
            <a:br>
              <a:rPr lang="fr-FR" dirty="0"/>
            </a:br>
            <a:r>
              <a:rPr lang="fr-FR" dirty="0"/>
              <a:t>qui tendent une perche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Purpose: to practice writing bait questions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Duration: 20 minutes (15-activity, 5-debrief)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Group: individual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Debrief: large-group discussion; facilitator feedback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Bait Questions Exercise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7.4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6AF96-1D77-4048-8DF0-30CBA9379B27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5A511-3128-44A7-95EB-E4A042B096F4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33BAEB62-6D29-B0B0-2C84-CD82689EE49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Purpose: to practice writing bait questions</a:t>
            </a:r>
          </a:p>
          <a:p>
            <a:pPr marL="228600" lvl="1" indent="-114300"/>
            <a:r>
              <a:rPr lang="fr-FR" sz="1000" b="0"/>
              <a:t>Duration: 30 minutes (15-activity, 15-debrief)</a:t>
            </a:r>
          </a:p>
          <a:p>
            <a:pPr marL="228600" lvl="1" indent="-114300"/>
            <a:r>
              <a:rPr lang="fr-FR" sz="1000" b="0"/>
              <a:t>Group: Individual</a:t>
            </a:r>
          </a:p>
          <a:p>
            <a:pPr marL="228600" lvl="1" indent="-114300"/>
            <a:r>
              <a:rPr lang="fr-FR" sz="1000" b="0"/>
              <a:t>Debrief: Large-group discussion; facilitator feedback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F7649C57-55BB-59C8-32A8-0E3CCE311D3D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Bait Questions Exercise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BC72D097-73EE-0525-4B38-83157891663D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14.4</a:t>
            </a:r>
          </a:p>
        </p:txBody>
      </p:sp>
    </p:spTree>
    <p:extLst>
      <p:ext uri="{BB962C8B-B14F-4D97-AF65-F5344CB8AC3E}">
        <p14:creationId xmlns:p14="http://schemas.microsoft.com/office/powerpoint/2010/main" val="209795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 5 : Récapituler et conclure (1/2)</a:t>
            </a:r>
          </a:p>
        </p:txBody>
      </p:sp>
      <p:pic>
        <p:nvPicPr>
          <p:cNvPr id="5122" name="Picture 2" descr="Image result for officer reviewing notes in interrogation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12" y="4041775"/>
            <a:ext cx="3473394" cy="1955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Récapituler les déclarations du suspect...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Stimule la mémoire d’une personne honnête.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Augmente l’anxiété d’une personne trompeuse.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729662" y="6629400"/>
            <a:ext cx="405861" cy="2286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 (1 of 2)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Review the suspect's statements: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Stimulates recall in a truthful person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Increases anxiety in a deceptive person</a:t>
            </a:r>
          </a:p>
          <a:p>
            <a:pPr marL="114300" indent="-114300">
              <a:spcAft>
                <a:spcPct val="0"/>
              </a:spcAft>
            </a:pPr>
            <a:endParaRPr lang="en-US" sz="1000" b="0" kern="0"/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65510" y="5776475"/>
            <a:ext cx="2611696" cy="2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The Interrogation of Tony Martin, Channel 4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B6995C-0037-466B-97F1-C57A9D8DB6A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4E708A-726B-488C-B313-91B355D4E5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69985A12-8258-04AA-08BE-3896B2FCE7F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5: Review and Close (1 of 2)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B4180138-CB54-F034-3544-895E2C73B11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Review suspect's statements: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Stimulates recall in a truthful person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Increases anxiety in a deceptive person</a:t>
            </a:r>
          </a:p>
        </p:txBody>
      </p:sp>
    </p:spTree>
    <p:extLst>
      <p:ext uri="{BB962C8B-B14F-4D97-AF65-F5344CB8AC3E}">
        <p14:creationId xmlns:p14="http://schemas.microsoft.com/office/powerpoint/2010/main" val="62486435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 5 : Récapituler et conclure (2/2)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Prendre des notes ou les réviser.</a:t>
            </a:r>
          </a:p>
          <a:p>
            <a:r>
              <a:rPr lang="fr-FR">
                <a:latin typeface="Arial"/>
                <a:cs typeface="Arial"/>
              </a:rPr>
              <a:t>Inclure autant de citations directes du suspect dans ses notes.</a:t>
            </a:r>
          </a:p>
          <a:p>
            <a:r>
              <a:rPr lang="fr-FR">
                <a:latin typeface="Arial"/>
                <a:cs typeface="Arial"/>
              </a:rPr>
              <a:t>Analyse : Évaluer la véracité des propos du suspect à la lumière...</a:t>
            </a:r>
          </a:p>
          <a:p>
            <a:pPr lvl="1"/>
            <a:r>
              <a:rPr lang="fr-FR">
                <a:latin typeface="Arial"/>
                <a:cs typeface="Arial"/>
              </a:rPr>
              <a:t>Des faits établis.</a:t>
            </a:r>
          </a:p>
          <a:p>
            <a:pPr lvl="1"/>
            <a:r>
              <a:rPr lang="fr-FR">
                <a:latin typeface="Arial"/>
                <a:cs typeface="Arial"/>
              </a:rPr>
              <a:t>De la qualité de son alibi.</a:t>
            </a:r>
          </a:p>
          <a:p>
            <a:pPr lvl="1"/>
            <a:r>
              <a:rPr lang="fr-FR">
                <a:latin typeface="Arial"/>
                <a:cs typeface="Arial"/>
              </a:rPr>
              <a:t>De son comportement verbal et non-verbal.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Step 5: Review and Close (2 of 2)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900" b="0" kern="0"/>
              <a:t>Take or revise notes</a:t>
            </a:r>
          </a:p>
          <a:p>
            <a:pPr marL="114300" indent="-114300">
              <a:spcAft>
                <a:spcPct val="0"/>
              </a:spcAft>
            </a:pPr>
            <a:r>
              <a:rPr lang="en-US" sz="900" b="0" kern="0"/>
              <a:t>Include as many direct quotes as possible in interview notes</a:t>
            </a:r>
          </a:p>
          <a:p>
            <a:pPr marL="114300" indent="-114300">
              <a:spcAft>
                <a:spcPct val="0"/>
              </a:spcAft>
            </a:pPr>
            <a:r>
              <a:rPr lang="en-US" sz="900" b="0" kern="0"/>
              <a:t>Analysis: assess the suspect’s statement for truthfulness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kern="0"/>
              <a:t>Against the case facts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kern="0"/>
              <a:t>Against the quality of the suspect’s alibi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kern="0"/>
              <a:t>Based on suspect’s verbal and nonverbal behavior</a:t>
            </a:r>
          </a:p>
          <a:p>
            <a:pPr>
              <a:spcAft>
                <a:spcPct val="0"/>
              </a:spcAft>
            </a:pPr>
            <a:endParaRPr lang="en-US" sz="900" b="0" kern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872D38A-E5A8-4B67-B8A1-ECDF8787591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D0E0957-A1DA-432F-A456-473CABE4C1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5ADFD6B7-CD4E-6BF4-E7F9-8F0D2D45874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5: Review and Close (2 of 2)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FA2A1E62-DC29-B4DC-15E5-0A7B9AA2EAFC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Take or revise notes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Include as many direct quotes as possible in interview notes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Analysis: assess suspect’s statement for truthfulness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Against case facts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Against quality of suspect’s alibi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Based on suspect’s verbal and nonverbal behavior</a:t>
            </a:r>
          </a:p>
        </p:txBody>
      </p:sp>
    </p:spTree>
    <p:extLst>
      <p:ext uri="{BB962C8B-B14F-4D97-AF65-F5344CB8AC3E}">
        <p14:creationId xmlns:p14="http://schemas.microsoft.com/office/powerpoint/2010/main" val="2441550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Étapes suivantes</a:t>
            </a:r>
          </a:p>
        </p:txBody>
      </p:sp>
      <p:pic>
        <p:nvPicPr>
          <p:cNvPr id="6146" name="Picture 2" descr="Image result for suspect being arrested at police station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54" y="4149712"/>
            <a:ext cx="3522603" cy="1758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Poursuivre l’interrogatoire.</a:t>
            </a:r>
          </a:p>
          <a:p>
            <a:r>
              <a:rPr lang="fr-FR"/>
              <a:t>Mettre fin à l’interrogatoire et poursuivre l'enquête.</a:t>
            </a:r>
          </a:p>
          <a:p>
            <a:r>
              <a:rPr lang="fr-FR"/>
              <a:t>Passer à l'interrogatoire non coercitif. </a:t>
            </a:r>
          </a:p>
          <a:p>
            <a:r>
              <a:rPr lang="fr-FR"/>
              <a:t>Arrêter le suspect.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737600" y="6629400"/>
            <a:ext cx="406400" cy="228600"/>
          </a:xfrm>
        </p:spPr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Next Steps</a:t>
            </a:r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Continue interviewing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Terminate the interview and continue the investigation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Move into a noncoercive interrogation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Arrest the suspect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48570" y="5693243"/>
            <a:ext cx="1220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Mutually.com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177709-77B8-4EB8-838F-C27E5C08845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3490CEF-9B3E-4145-BC76-A360A1670A2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845BDA34-28F1-2203-8148-61B7293C982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Next Steps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A3024680-B282-C878-5D9B-96BE593A00C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Continue interviewing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Terminate interview and continue investigation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Move into noncoercive interrogation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Arrest suspect</a:t>
            </a:r>
          </a:p>
        </p:txBody>
      </p:sp>
    </p:spTree>
    <p:extLst>
      <p:ext uri="{BB962C8B-B14F-4D97-AF65-F5344CB8AC3E}">
        <p14:creationId xmlns:p14="http://schemas.microsoft.com/office/powerpoint/2010/main" val="313426914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46871-7D7B-48A6-9F53-A184CE64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ADAF3-9238-4A3A-AA05-84270F30A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Module 14: Suspects 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Discussion sur la mobilisation </a:t>
            </a:r>
            <a:br>
              <a:rPr lang="fr-FR" sz="2800" dirty="0"/>
            </a:br>
            <a:r>
              <a:rPr lang="fr-FR" sz="2800" dirty="0"/>
              <a:t>communautaire et les droits de la personne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b="641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De quelle manière le fait de traiter le suspect de manière humiliante et irrespectueuse peut-il influer sur les résultats de l’interrogatoire 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Community Engagement </a:t>
            </a:r>
            <a:br>
              <a:rPr lang="en-US" sz="1000" b="0" kern="0"/>
            </a:br>
            <a:r>
              <a:rPr lang="en-US" sz="1000" b="0" kern="0"/>
              <a:t>and Human Rights Discussion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How can treating the suspect in a humiliating, disrespectful manner affect the outcome of the suspect interview?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CBF54E95-F316-2BD8-307E-B0980BBC54DF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Community Engagement </a:t>
            </a:r>
            <a:br>
              <a:rPr lang="fr-FR" sz="1000" b="0"/>
            </a:br>
            <a:r>
              <a:rPr lang="fr-FR" sz="1000" b="0"/>
              <a:t>and Human Rights Discussion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C91093FA-9EB7-44EF-F7B0-5D5D71C7FDE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How can treating the suspect in a humiliating, disrespectful manner affect the outcome of the suspect interview?</a:t>
            </a:r>
          </a:p>
        </p:txBody>
      </p:sp>
    </p:spTree>
    <p:extLst>
      <p:ext uri="{BB962C8B-B14F-4D97-AF65-F5344CB8AC3E}">
        <p14:creationId xmlns:p14="http://schemas.microsoft.com/office/powerpoint/2010/main" val="1518386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Identifier un suspect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84807" y="5762999"/>
            <a:ext cx="12442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Developing Suspects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You can develop suspects through a variety of means: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u="sng" kern="0"/>
              <a:t>Logical investigation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u="sng" kern="0"/>
              <a:t>Tip lines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u="sng" kern="0"/>
              <a:t>Telephone records analysis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u="sng" kern="0"/>
              <a:t>E-mail traffic analysis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u="sng" kern="0"/>
              <a:t>Undercover operations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u="sng" kern="0"/>
              <a:t>Confidential source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9AF78B-C7CF-4397-A290-007D785429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3FC18-7D87-4DBF-A676-5B79A52E628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38CFE65B-95EB-A2BE-513A-B009E51E8D3C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Developing Suspects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BB551F9B-761D-9AC5-4884-6ECFB34FEF1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33688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Suspects can be developed through: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Logical investigation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Tip lines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Telephone records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E-mail traffic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Undercover operations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Confidential sources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78F-21EF-A820-5598-6A36F45F0A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36026" y="1220787"/>
            <a:ext cx="4393637" cy="3721099"/>
          </a:xfrm>
        </p:spPr>
        <p:txBody>
          <a:bodyPr/>
          <a:lstStyle/>
          <a:p>
            <a:pPr lvl="0"/>
            <a:r>
              <a:rPr lang="fr-FR" dirty="0">
                <a:latin typeface="Arial"/>
                <a:cs typeface="Arial"/>
              </a:rPr>
              <a:t>On peut identifier un suspect aux moyens suivants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Déduction logique dans le cadre de l'enquête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Signalement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Relevé d'appels téléphoniques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Liste d’e-mails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Opération d’infiltration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Source confidentielle </a:t>
            </a:r>
            <a:endParaRPr lang="en-US" sz="2800" dirty="0"/>
          </a:p>
        </p:txBody>
      </p:sp>
      <p:pic>
        <p:nvPicPr>
          <p:cNvPr id="11" name="Content Placeholder 17">
            <a:extLst>
              <a:ext uri="{FF2B5EF4-FFF2-40B4-BE49-F238E27FC236}">
                <a16:creationId xmlns:a16="http://schemas.microsoft.com/office/drawing/2014/main" id="{42268339-7B68-C387-1C31-B018223F00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280" y="1447800"/>
            <a:ext cx="2957284" cy="2209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04319" y="3441528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AP</a:t>
            </a:r>
          </a:p>
        </p:txBody>
      </p:sp>
    </p:spTree>
    <p:extLst>
      <p:ext uri="{BB962C8B-B14F-4D97-AF65-F5344CB8AC3E}">
        <p14:creationId xmlns:p14="http://schemas.microsoft.com/office/powerpoint/2010/main" val="3686448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Comment s’y prend-on pour poser une question qui suscitera une réaction comportementale ?</a:t>
            </a:r>
          </a:p>
          <a:p>
            <a:r>
              <a:rPr lang="fr-FR"/>
              <a:t>Quelles sont les étapes du processus d'interrogation du suspect ?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TeachBack Moment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the characteristics of a suspect?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How can you ask questions to elicit a behavioral response?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What are the steps in the process for interviewing a suspect?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4B5BC-1272-439B-AAB4-36675E91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1625B-F72C-496D-B9AE-E3DE2727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94E44380-61C6-AF93-8683-AF6E83FEBD27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390A428C-D9EB-EA58-D1C1-6825F00DD1E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How do you ask questions that will elicit behavioral responses?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are the steps in the process for interviewing a suspect? </a:t>
            </a:r>
          </a:p>
        </p:txBody>
      </p:sp>
    </p:spTree>
    <p:extLst>
      <p:ext uri="{BB962C8B-B14F-4D97-AF65-F5344CB8AC3E}">
        <p14:creationId xmlns:p14="http://schemas.microsoft.com/office/powerpoint/2010/main" val="195321559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Démonstration de l’instructeur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But : Mettre en scène l’interrogatoire d’un suspect. </a:t>
            </a:r>
          </a:p>
          <a:p>
            <a:pPr lvl="1"/>
            <a:r>
              <a:rPr lang="fr-FR" dirty="0">
                <a:latin typeface="Arial"/>
                <a:cs typeface="Arial"/>
              </a:rPr>
              <a:t>Durée : 180 minutes </a:t>
            </a:r>
          </a:p>
          <a:p>
            <a:pPr lvl="1"/>
            <a:r>
              <a:rPr lang="fr-FR" dirty="0">
                <a:latin typeface="Arial"/>
                <a:cs typeface="Arial"/>
              </a:rPr>
              <a:t>Composition des groupes : Un instructeur jouera le rôle de l’interrogateur et un instructeur jouera celui du suspect.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C4F0EBB8-B6A0-4F62-B54B-ED14A207C5AC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A4DCF-3D32-4C16-B0FE-B86EB08BB88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22ABD-28E3-4F28-B3E2-5BD3662DB1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200AA9F7-1598-060A-08DF-B206202B9D3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Facilitator Demonstration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517AD156-AF48-69FF-E693-2B8321198E4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Purpose: To illustrate interviewing a suspect 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Duration: 180 minutes 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Group: One facilitator who role-plays interviewer and one facilitator who role-plays suspect </a:t>
            </a:r>
          </a:p>
        </p:txBody>
      </p:sp>
    </p:spTree>
    <p:extLst>
      <p:ext uri="{BB962C8B-B14F-4D97-AF65-F5344CB8AC3E}">
        <p14:creationId xmlns:p14="http://schemas.microsoft.com/office/powerpoint/2010/main" val="816962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/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38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200">
                <a:latin typeface="Helvetica"/>
                <a:cs typeface="Arial"/>
              </a:rPr>
              <a:t>Polycopié 14.2</a:t>
            </a:r>
          </a:p>
        </p:txBody>
      </p:sp>
      <p:pic>
        <p:nvPicPr>
          <p:cNvPr id="26" name="Picture Placeholder 7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28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27"/>
          </p:nvPr>
        </p:nvSpPr>
        <p:spPr/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sz="1100" dirty="0">
                <a:latin typeface="Helvetica"/>
                <a:cs typeface="Arial"/>
              </a:rPr>
              <a:t>Guides pratiques 14.3 et 13.3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But : S’entraîner à interroger un suspect. </a:t>
            </a:r>
          </a:p>
          <a:p>
            <a:pPr lvl="1"/>
            <a:r>
              <a:rPr lang="fr-FR" dirty="0"/>
              <a:t>Durée : 60 minutes (10 min de préparation et 50 min pour l’interrogatoire)</a:t>
            </a:r>
          </a:p>
          <a:p>
            <a:pPr lvl="1"/>
            <a:r>
              <a:rPr lang="fr-FR" dirty="0"/>
              <a:t>Composition des groupes : Des groupes de trois participants</a:t>
            </a:r>
          </a:p>
          <a:p>
            <a:pPr lvl="1"/>
            <a:r>
              <a:rPr lang="fr-FR" dirty="0"/>
              <a:t>Débriefing : Discussion avec l'ensemble du groupe et retour des instructeurs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Exercice sur </a:t>
            </a:r>
            <a:br>
              <a:rPr lang="fr-FR" dirty="0"/>
            </a:br>
            <a:r>
              <a:rPr lang="fr-FR" dirty="0"/>
              <a:t>l'interrogatoire des suspects 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37"/>
          </p:nvPr>
        </p:nvSpPr>
        <p:spPr/>
        <p:txBody>
          <a:bodyPr>
            <a:normAutofit/>
          </a:bodyPr>
          <a:lstStyle/>
          <a:p>
            <a:r>
              <a:rPr lang="fr-FR" sz="1400"/>
              <a:t>Voir :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Purpose: to practice interviewing a suspect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Duration: 60 minutes (10-preparation; 50-interview)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Group: teams of two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Debrief: large-group discussion; facilitator feedback 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6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Interviewing </a:t>
            </a:r>
          </a:p>
          <a:p>
            <a:r>
              <a:rPr lang="en-US" sz="1000" b="0" kern="0"/>
              <a:t>Suspects Exercise </a:t>
            </a:r>
          </a:p>
        </p:txBody>
      </p:sp>
      <p:sp>
        <p:nvSpPr>
          <p:cNvPr id="23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24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7.2 &amp; 7.4 - 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DC0B69-E19F-457E-A706-C1E4396EDF7D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DDFAAE-6790-4F0D-B4F2-AC3356B52E4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7" name="CallBottom">
            <a:extLst>
              <a:ext uri="{FF2B5EF4-FFF2-40B4-BE49-F238E27FC236}">
                <a16:creationId xmlns:a16="http://schemas.microsoft.com/office/drawing/2014/main" id="{DAE76998-722E-705F-70AC-05FEBF7676A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Purpose: To practice interviewing a suspect </a:t>
            </a:r>
          </a:p>
          <a:p>
            <a:pPr marL="228600" lvl="1" indent="-114300"/>
            <a:r>
              <a:rPr lang="fr-FR" sz="1000" b="0"/>
              <a:t>Duration: 60 minutes (10-preparation; 50-interview)</a:t>
            </a:r>
          </a:p>
          <a:p>
            <a:pPr marL="228600" lvl="1" indent="-114300"/>
            <a:r>
              <a:rPr lang="fr-FR" sz="1000" b="0"/>
              <a:t>Group: Groups of three participants</a:t>
            </a:r>
          </a:p>
          <a:p>
            <a:pPr marL="228600" lvl="1" indent="-114300"/>
            <a:r>
              <a:rPr lang="fr-FR" sz="1000" b="0"/>
              <a:t>Debrief: Large-group discussion; facilitator feedback</a:t>
            </a:r>
          </a:p>
        </p:txBody>
      </p:sp>
      <p:sp>
        <p:nvSpPr>
          <p:cNvPr id="18" name="CallAddLeft">
            <a:extLst>
              <a:ext uri="{FF2B5EF4-FFF2-40B4-BE49-F238E27FC236}">
                <a16:creationId xmlns:a16="http://schemas.microsoft.com/office/drawing/2014/main" id="{70F1EA12-9BA5-39B8-175B-90BB7E36DF7D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Interviewing Suspects Exercise </a:t>
            </a:r>
          </a:p>
        </p:txBody>
      </p:sp>
      <p:sp>
        <p:nvSpPr>
          <p:cNvPr id="20" name="CallAddR">
            <a:extLst>
              <a:ext uri="{FF2B5EF4-FFF2-40B4-BE49-F238E27FC236}">
                <a16:creationId xmlns:a16="http://schemas.microsoft.com/office/drawing/2014/main" id="{B66CBA51-D049-CF45-8562-F07F27126DBA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17145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600">
                <a:latin typeface="Helvetica"/>
                <a:cs typeface="Arial"/>
              </a:rPr>
              <a:t>Workbooks 14.3 &amp; 13.3</a:t>
            </a:r>
          </a:p>
        </p:txBody>
      </p:sp>
      <p:sp>
        <p:nvSpPr>
          <p:cNvPr id="21" name="CallAddR">
            <a:extLst>
              <a:ext uri="{FF2B5EF4-FFF2-40B4-BE49-F238E27FC236}">
                <a16:creationId xmlns:a16="http://schemas.microsoft.com/office/drawing/2014/main" id="{D37A0087-50C2-2253-BFFA-17FBA9624094}"/>
              </a:ext>
            </a:extLst>
          </p:cNvPr>
          <p:cNvSpPr txBox="1">
            <a:spLocks/>
          </p:cNvSpPr>
          <p:nvPr/>
        </p:nvSpPr>
        <p:spPr bwMode="auto">
          <a:xfrm>
            <a:off x="1879600" y="5232400"/>
            <a:ext cx="1016000" cy="1016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600" b="1" baseline="0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600">
                <a:latin typeface="Helvetica"/>
                <a:cs typeface="Arial"/>
              </a:rPr>
              <a:t>Handout 14.2</a:t>
            </a:r>
          </a:p>
        </p:txBody>
      </p:sp>
    </p:spTree>
    <p:extLst>
      <p:ext uri="{BB962C8B-B14F-4D97-AF65-F5344CB8AC3E}">
        <p14:creationId xmlns:p14="http://schemas.microsoft.com/office/powerpoint/2010/main" val="51513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>
                <a:latin typeface="Helvetica"/>
                <a:cs typeface="Arial"/>
              </a:rPr>
              <a:t>Polycopié 14.2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600" dirty="0"/>
              <a:t>But : Mettre en pratique ses compétences de détection de tromperie concernant l’interrogatoire que l’on a observé. </a:t>
            </a:r>
          </a:p>
          <a:p>
            <a:pPr marL="547370" lvl="1"/>
            <a:r>
              <a:rPr lang="fr-FR" dirty="0"/>
              <a:t>Durée : 15 minutes </a:t>
            </a:r>
          </a:p>
          <a:p>
            <a:pPr marL="547370" lvl="1"/>
            <a:r>
              <a:rPr lang="fr-FR" dirty="0"/>
              <a:t>Composition des groupes : En grand groupe</a:t>
            </a:r>
          </a:p>
          <a:p>
            <a:pPr marL="547370" lvl="1"/>
            <a:r>
              <a:rPr lang="fr-FR" dirty="0"/>
              <a:t>Débriefing : Discussion en grand groupe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Exercice sur </a:t>
            </a:r>
            <a:br>
              <a:rPr lang="fr-FR" dirty="0"/>
            </a:br>
            <a:r>
              <a:rPr lang="fr-FR" dirty="0"/>
              <a:t>l'interrogatoire des suspects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Purpose: to apply detection deception skills to the observed interview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Duration: 15 minutes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Group: large group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Debrief: large-group discussion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6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Interviewing </a:t>
            </a:r>
          </a:p>
          <a:p>
            <a:r>
              <a:rPr lang="en-US" sz="1000" b="0" kern="0"/>
              <a:t>Suspects Exercise </a:t>
            </a:r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Handout 7.1, Section B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ABEED2-353B-4461-9673-7E98A84B1E90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D1184-93EA-4417-9871-7606338DDA7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042B1028-DBAC-F896-F314-152CE4A898A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Purpose: To apply detection deception skills to the observed interview </a:t>
            </a:r>
          </a:p>
          <a:p>
            <a:pPr marL="228600" lvl="1" indent="-114300"/>
            <a:r>
              <a:rPr lang="fr-FR" sz="1000" b="0"/>
              <a:t>Duration: 15 minutes </a:t>
            </a:r>
          </a:p>
          <a:p>
            <a:pPr marL="228600" lvl="1" indent="-114300"/>
            <a:r>
              <a:rPr lang="fr-FR" sz="1000" b="0">
                <a:cs typeface="Arial"/>
              </a:rPr>
              <a:t>Group: Large-group activity</a:t>
            </a:r>
          </a:p>
          <a:p>
            <a:pPr marL="228600" lvl="1" indent="-114300"/>
            <a:r>
              <a:rPr lang="fr-FR" sz="1000" b="0"/>
              <a:t>Debrief: Large-group discussion</a:t>
            </a:r>
          </a:p>
        </p:txBody>
      </p:sp>
      <p:sp>
        <p:nvSpPr>
          <p:cNvPr id="17" name="CallAddLeft">
            <a:extLst>
              <a:ext uri="{FF2B5EF4-FFF2-40B4-BE49-F238E27FC236}">
                <a16:creationId xmlns:a16="http://schemas.microsoft.com/office/drawing/2014/main" id="{82A5798C-AACD-4D6D-51A1-F21A9B49F9E0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Interviewing Suspects Exercise </a:t>
            </a:r>
          </a:p>
        </p:txBody>
      </p:sp>
      <p:sp>
        <p:nvSpPr>
          <p:cNvPr id="20" name="CallAddR">
            <a:extLst>
              <a:ext uri="{FF2B5EF4-FFF2-40B4-BE49-F238E27FC236}">
                <a16:creationId xmlns:a16="http://schemas.microsoft.com/office/drawing/2014/main" id="{3D226A6A-8131-654A-A95B-FFD31D7111F7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Handout 14.2</a:t>
            </a:r>
          </a:p>
        </p:txBody>
      </p:sp>
    </p:spTree>
    <p:extLst>
      <p:ext uri="{BB962C8B-B14F-4D97-AF65-F5344CB8AC3E}">
        <p14:creationId xmlns:p14="http://schemas.microsoft.com/office/powerpoint/2010/main" val="494640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Récapitulatif du module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Les suspects</a:t>
            </a:r>
          </a:p>
          <a:p>
            <a:pPr lvl="0"/>
            <a:r>
              <a:rPr lang="fr-FR"/>
              <a:t>Les étapes du processus d’interrogation des suspects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Suspects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Steps in the process for interviewing suspects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Interviewing suspects exercise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Module Summary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94B7CB-6FEB-4845-B830-436A6D8EC29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91B334-7FC0-424E-B567-23627F0BC5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44785045-9270-5234-CFEF-C48555B4FB8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Module Summary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975F546F-58A3-A056-65A8-60E264B9D4B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Suspects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Steps in the Process for Interviewing Suspects</a:t>
            </a:r>
          </a:p>
        </p:txBody>
      </p:sp>
    </p:spTree>
    <p:extLst>
      <p:ext uri="{BB962C8B-B14F-4D97-AF65-F5344CB8AC3E}">
        <p14:creationId xmlns:p14="http://schemas.microsoft.com/office/powerpoint/2010/main" val="372497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llBottom">
            <a:extLst>
              <a:ext uri="{FF2B5EF4-FFF2-40B4-BE49-F238E27FC236}">
                <a16:creationId xmlns:a16="http://schemas.microsoft.com/office/drawing/2014/main" id="{AD4203E7-2D0F-9612-F15A-F7056E1EF45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114300" indent="-114300"/>
            <a:endParaRPr lang="en-US" sz="1000" b="0" kern="0" dirty="0"/>
          </a:p>
        </p:txBody>
      </p:sp>
      <p:sp>
        <p:nvSpPr>
          <p:cNvPr id="3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ker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entretien efficace aura </a:t>
            </a:r>
            <a:br>
              <a:rPr lang="fr-FR" dirty="0"/>
            </a:br>
            <a:r>
              <a:rPr lang="fr-FR" dirty="0"/>
              <a:t>un effet transformateur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42600" y="1279780"/>
            <a:ext cx="6055626" cy="371951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3" name="Text Box 6"/>
          <p:cNvSpPr txBox="1"/>
          <p:nvPr/>
        </p:nvSpPr>
        <p:spPr>
          <a:xfrm>
            <a:off x="3227913" y="5549114"/>
            <a:ext cx="2716053" cy="4235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b="1">
                <a:latin typeface="+mn-lt"/>
                <a:ea typeface="Times New Roman"/>
              </a:rPr>
              <a:t> Degré de difficulté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585939" y="5159327"/>
            <a:ext cx="0" cy="3753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 kern="0"/>
              <a:t>Interview Strategies</a:t>
            </a:r>
          </a:p>
        </p:txBody>
      </p:sp>
      <p:sp>
        <p:nvSpPr>
          <p:cNvPr id="40" name="Text Box 2"/>
          <p:cNvSpPr txBox="1"/>
          <p:nvPr/>
        </p:nvSpPr>
        <p:spPr>
          <a:xfrm>
            <a:off x="3221033" y="1398514"/>
            <a:ext cx="1115378" cy="7848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ea typeface="Times New Roman"/>
              </a:rPr>
              <a:t>Suspect</a:t>
            </a:r>
          </a:p>
        </p:txBody>
      </p:sp>
      <p:sp>
        <p:nvSpPr>
          <p:cNvPr id="43" name="Text Box 3"/>
          <p:cNvSpPr txBox="1"/>
          <p:nvPr/>
        </p:nvSpPr>
        <p:spPr>
          <a:xfrm>
            <a:off x="2971800" y="2408305"/>
            <a:ext cx="1096962" cy="5489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Times New Roman"/>
              </a:rPr>
              <a:t>Suspect</a:t>
            </a:r>
          </a:p>
        </p:txBody>
      </p:sp>
      <p:sp>
        <p:nvSpPr>
          <p:cNvPr id="44" name="Text Box 4"/>
          <p:cNvSpPr txBox="1"/>
          <p:nvPr/>
        </p:nvSpPr>
        <p:spPr>
          <a:xfrm>
            <a:off x="2143756" y="3257522"/>
            <a:ext cx="2230755" cy="78792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Times New Roman"/>
              </a:rPr>
              <a:t>Témoin traumatisé</a:t>
            </a:r>
          </a:p>
        </p:txBody>
      </p:sp>
      <p:sp>
        <p:nvSpPr>
          <p:cNvPr id="45" name="Text Box 5"/>
          <p:cNvSpPr txBox="1"/>
          <p:nvPr/>
        </p:nvSpPr>
        <p:spPr>
          <a:xfrm>
            <a:off x="1530989" y="4161116"/>
            <a:ext cx="2805422" cy="7989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Times New Roman"/>
              </a:rPr>
              <a:t>Témoin coopératif</a:t>
            </a:r>
          </a:p>
        </p:txBody>
      </p:sp>
      <p:sp>
        <p:nvSpPr>
          <p:cNvPr id="46" name="Text Box 6"/>
          <p:cNvSpPr txBox="1"/>
          <p:nvPr/>
        </p:nvSpPr>
        <p:spPr>
          <a:xfrm>
            <a:off x="4641782" y="1398514"/>
            <a:ext cx="1439737" cy="77832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latin typeface="+mn-lt"/>
                <a:ea typeface="Times New Roman"/>
              </a:rPr>
              <a:t>Interrogatoire non coercitif</a:t>
            </a:r>
          </a:p>
        </p:txBody>
      </p:sp>
      <p:sp>
        <p:nvSpPr>
          <p:cNvPr id="47" name="Text Box 7"/>
          <p:cNvSpPr txBox="1"/>
          <p:nvPr/>
        </p:nvSpPr>
        <p:spPr>
          <a:xfrm>
            <a:off x="4749675" y="2309467"/>
            <a:ext cx="1652194" cy="8009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ea typeface="Times New Roman"/>
              </a:rPr>
              <a:t>Entretien d'analyse comportementale</a:t>
            </a:r>
          </a:p>
        </p:txBody>
      </p:sp>
      <p:sp>
        <p:nvSpPr>
          <p:cNvPr id="48" name="Text Box 8"/>
          <p:cNvSpPr txBox="1"/>
          <p:nvPr/>
        </p:nvSpPr>
        <p:spPr>
          <a:xfrm>
            <a:off x="4777143" y="3310357"/>
            <a:ext cx="2246554" cy="79699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Times New Roman"/>
              </a:rPr>
              <a:t>  Entretien cognitif</a:t>
            </a:r>
          </a:p>
        </p:txBody>
      </p:sp>
      <p:sp>
        <p:nvSpPr>
          <p:cNvPr id="49" name="Text Box 10"/>
          <p:cNvSpPr txBox="1"/>
          <p:nvPr/>
        </p:nvSpPr>
        <p:spPr>
          <a:xfrm>
            <a:off x="4777143" y="4180133"/>
            <a:ext cx="2787574" cy="7848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Times New Roman"/>
              </a:rPr>
              <a:t> Entretien de base</a:t>
            </a:r>
          </a:p>
        </p:txBody>
      </p:sp>
      <p:sp>
        <p:nvSpPr>
          <p:cNvPr id="37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39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5.1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D5693-D89E-4CC5-9794-F6849C5AF70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20E0D-B0FF-40FA-8FFE-76E8ECD1EE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21" name="CallTop">
            <a:extLst>
              <a:ext uri="{FF2B5EF4-FFF2-40B4-BE49-F238E27FC236}">
                <a16:creationId xmlns:a16="http://schemas.microsoft.com/office/drawing/2014/main" id="{9812D8DC-BF58-798F-F515-A46AF403B83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Successful Interviews are Transformative</a:t>
            </a:r>
          </a:p>
        </p:txBody>
      </p:sp>
      <p:sp>
        <p:nvSpPr>
          <p:cNvPr id="24" name="CallAddL">
            <a:extLst>
              <a:ext uri="{FF2B5EF4-FFF2-40B4-BE49-F238E27FC236}">
                <a16:creationId xmlns:a16="http://schemas.microsoft.com/office/drawing/2014/main" id="{75643637-CAB3-F948-029E-0BC71ED4E618}"/>
              </a:ext>
            </a:extLst>
          </p:cNvPr>
          <p:cNvSpPr txBox="1"/>
          <p:nvPr/>
        </p:nvSpPr>
        <p:spPr>
          <a:xfrm>
            <a:off x="47625" y="5344774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ea typeface="Times New Roman"/>
              </a:rPr>
              <a:t>Suspect</a:t>
            </a:r>
          </a:p>
        </p:txBody>
      </p:sp>
      <p:sp>
        <p:nvSpPr>
          <p:cNvPr id="25" name="CallAddR">
            <a:extLst>
              <a:ext uri="{FF2B5EF4-FFF2-40B4-BE49-F238E27FC236}">
                <a16:creationId xmlns:a16="http://schemas.microsoft.com/office/drawing/2014/main" id="{5B500AE5-FA05-79D8-E936-F3934D6F656A}"/>
              </a:ext>
            </a:extLst>
          </p:cNvPr>
          <p:cNvSpPr txBox="1"/>
          <p:nvPr/>
        </p:nvSpPr>
        <p:spPr>
          <a:xfrm>
            <a:off x="1879600" y="5345219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Non-coercive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Interrogation</a:t>
            </a:r>
          </a:p>
        </p:txBody>
      </p:sp>
      <p:sp>
        <p:nvSpPr>
          <p:cNvPr id="26" name="CallAddL">
            <a:extLst>
              <a:ext uri="{FF2B5EF4-FFF2-40B4-BE49-F238E27FC236}">
                <a16:creationId xmlns:a16="http://schemas.microsoft.com/office/drawing/2014/main" id="{B9B0DC07-47EE-B786-E2EA-2FAD07D42C57}"/>
              </a:ext>
            </a:extLst>
          </p:cNvPr>
          <p:cNvSpPr txBox="1"/>
          <p:nvPr/>
        </p:nvSpPr>
        <p:spPr>
          <a:xfrm>
            <a:off x="47625" y="5605439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Suspect</a:t>
            </a:r>
          </a:p>
        </p:txBody>
      </p:sp>
      <p:sp>
        <p:nvSpPr>
          <p:cNvPr id="27" name="CallAddR">
            <a:extLst>
              <a:ext uri="{FF2B5EF4-FFF2-40B4-BE49-F238E27FC236}">
                <a16:creationId xmlns:a16="http://schemas.microsoft.com/office/drawing/2014/main" id="{7360DA8B-0041-EC7D-0C2C-1428A38E92CE}"/>
              </a:ext>
            </a:extLst>
          </p:cNvPr>
          <p:cNvSpPr txBox="1"/>
          <p:nvPr/>
        </p:nvSpPr>
        <p:spPr>
          <a:xfrm>
            <a:off x="1851025" y="5622104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ea typeface="Times New Roman"/>
              </a:rPr>
              <a:t>Behavioral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ea typeface="Times New Roman"/>
              </a:rPr>
              <a:t>Analysis Interview</a:t>
            </a:r>
          </a:p>
        </p:txBody>
      </p:sp>
      <p:sp>
        <p:nvSpPr>
          <p:cNvPr id="29" name="CallAddL">
            <a:extLst>
              <a:ext uri="{FF2B5EF4-FFF2-40B4-BE49-F238E27FC236}">
                <a16:creationId xmlns:a16="http://schemas.microsoft.com/office/drawing/2014/main" id="{9201CDA0-178D-90EA-0783-923340ACD889}"/>
              </a:ext>
            </a:extLst>
          </p:cNvPr>
          <p:cNvSpPr txBox="1"/>
          <p:nvPr/>
        </p:nvSpPr>
        <p:spPr>
          <a:xfrm>
            <a:off x="47625" y="5781654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Traumatized Witness</a:t>
            </a:r>
          </a:p>
        </p:txBody>
      </p:sp>
      <p:sp>
        <p:nvSpPr>
          <p:cNvPr id="30" name="CallAddR">
            <a:extLst>
              <a:ext uri="{FF2B5EF4-FFF2-40B4-BE49-F238E27FC236}">
                <a16:creationId xmlns:a16="http://schemas.microsoft.com/office/drawing/2014/main" id="{DABD6E8F-6409-C550-4805-BD8F2EAC4ABC}"/>
              </a:ext>
            </a:extLst>
          </p:cNvPr>
          <p:cNvSpPr txBox="1"/>
          <p:nvPr/>
        </p:nvSpPr>
        <p:spPr>
          <a:xfrm>
            <a:off x="1879600" y="5928075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  Cognitive Interview</a:t>
            </a:r>
          </a:p>
        </p:txBody>
      </p:sp>
      <p:sp>
        <p:nvSpPr>
          <p:cNvPr id="31" name="CallAddL">
            <a:extLst>
              <a:ext uri="{FF2B5EF4-FFF2-40B4-BE49-F238E27FC236}">
                <a16:creationId xmlns:a16="http://schemas.microsoft.com/office/drawing/2014/main" id="{A4350E4B-5984-7D39-A729-20A727CCFD2A}"/>
              </a:ext>
            </a:extLst>
          </p:cNvPr>
          <p:cNvSpPr txBox="1"/>
          <p:nvPr/>
        </p:nvSpPr>
        <p:spPr>
          <a:xfrm>
            <a:off x="47625" y="6062608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Cooperative Witness</a:t>
            </a:r>
          </a:p>
        </p:txBody>
      </p:sp>
      <p:sp>
        <p:nvSpPr>
          <p:cNvPr id="32" name="CallAddR">
            <a:extLst>
              <a:ext uri="{FF2B5EF4-FFF2-40B4-BE49-F238E27FC236}">
                <a16:creationId xmlns:a16="http://schemas.microsoft.com/office/drawing/2014/main" id="{8827F58C-3BAD-8B51-1AAE-18B57758D33C}"/>
              </a:ext>
            </a:extLst>
          </p:cNvPr>
          <p:cNvSpPr txBox="1"/>
          <p:nvPr/>
        </p:nvSpPr>
        <p:spPr>
          <a:xfrm>
            <a:off x="1879600" y="6121986"/>
            <a:ext cx="10160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800">
                <a:latin typeface="+mn-lt"/>
                <a:ea typeface="Times New Roman"/>
              </a:rPr>
              <a:t> Basic Interview</a:t>
            </a:r>
          </a:p>
        </p:txBody>
      </p:sp>
      <p:sp>
        <p:nvSpPr>
          <p:cNvPr id="33" name="CallAddL">
            <a:extLst>
              <a:ext uri="{FF2B5EF4-FFF2-40B4-BE49-F238E27FC236}">
                <a16:creationId xmlns:a16="http://schemas.microsoft.com/office/drawing/2014/main" id="{267BE0C0-A884-19EE-C5E0-6A1596D3C4E0}"/>
              </a:ext>
            </a:extLst>
          </p:cNvPr>
          <p:cNvSpPr txBox="1"/>
          <p:nvPr/>
        </p:nvSpPr>
        <p:spPr>
          <a:xfrm>
            <a:off x="634550" y="6367377"/>
            <a:ext cx="1803400" cy="3048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latin typeface="+mn-lt"/>
                <a:ea typeface="Times New Roman"/>
              </a:rPr>
              <a:t> Degree of Difficulty</a:t>
            </a:r>
          </a:p>
        </p:txBody>
      </p:sp>
    </p:spTree>
    <p:extLst>
      <p:ext uri="{BB962C8B-B14F-4D97-AF65-F5344CB8AC3E}">
        <p14:creationId xmlns:p14="http://schemas.microsoft.com/office/powerpoint/2010/main" val="30376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D'après votre expérience, comment peut-on s’y prendre pendant l’interrogatoire d’un suspect pour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Augmenter l'anxiété intérieure du suspect ?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Diminuer l'anxiété intérieure du suspect ?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 de discussion : </a:t>
            </a:r>
            <a:br>
              <a:rPr lang="fr-FR"/>
            </a:br>
            <a:r>
              <a:rPr lang="fr-FR"/>
              <a:t>Interroger un suspect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673D7166-443C-4A57-85B3-F8550B03960F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2AD9D-B655-4C2E-AD20-DE6E7172508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F3887-C0AC-446B-83E9-7EA0C95CAA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490EC103-7553-4AE0-BBC7-EC707B7AFEE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In your experience, what have you done or observed in a suspect interview: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To increase the internal anxiety of a suspect?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To decrease the internal anxiety of a suspect? 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7A1B480B-F194-5062-62F4-F38E338B38C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</a:t>
            </a:r>
            <a:br>
              <a:rPr lang="fr-FR" sz="1000" b="0"/>
            </a:br>
            <a:r>
              <a:rPr lang="fr-FR" sz="1000" b="0"/>
              <a:t>Interviewing a Suspect </a:t>
            </a:r>
          </a:p>
        </p:txBody>
      </p:sp>
    </p:spTree>
    <p:extLst>
      <p:ext uri="{BB962C8B-B14F-4D97-AF65-F5344CB8AC3E}">
        <p14:creationId xmlns:p14="http://schemas.microsoft.com/office/powerpoint/2010/main" val="421404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latin typeface="Helvetica"/>
                <a:cs typeface="Arial"/>
              </a:rPr>
              <a:t>Guide </a:t>
            </a:r>
          </a:p>
          <a:p>
            <a:r>
              <a:rPr lang="fr-FR" dirty="0">
                <a:latin typeface="Helvetica"/>
                <a:cs typeface="Arial"/>
              </a:rPr>
              <a:t>pratique 14.1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Lorsque le sujet ne coopère pas ou qu’il recourt à la tromperie, l’interrogateur devra :</a:t>
            </a:r>
          </a:p>
          <a:p>
            <a:pPr marL="547370" lvl="1"/>
            <a:r>
              <a:rPr lang="fr-FR" dirty="0"/>
              <a:t>Vaincre une forte résistance.</a:t>
            </a:r>
          </a:p>
          <a:p>
            <a:pPr marL="547370" lvl="1"/>
            <a:r>
              <a:rPr lang="fr-FR" dirty="0"/>
              <a:t>Distinguer les informations véridiques des informations mensongères.</a:t>
            </a:r>
          </a:p>
          <a:p>
            <a:pPr marL="547370" lvl="1"/>
            <a:r>
              <a:rPr lang="fr-FR" dirty="0"/>
              <a:t>Chercher à obtenir des informations tout en évaluant constamment leur fiabilité et leur source.</a:t>
            </a:r>
          </a:p>
          <a:p>
            <a:pPr marL="547370" lvl="1"/>
            <a:r>
              <a:rPr lang="fr-FR" dirty="0"/>
              <a:t>Augmenter l’anxiété intérieure du suspect.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Interroger un suspect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With an uncooperative or purposely deceptive suspect, the interviewer must: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Overcome strong resistance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Distinguish between truthful and deceptive information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Acquire information while constantly assessing the reliability and source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Increase suspect’s internal anxiety</a:t>
            </a:r>
          </a:p>
          <a:p>
            <a:pPr marL="228600" lvl="1" indent="-114300">
              <a:spcAft>
                <a:spcPct val="0"/>
              </a:spcAft>
            </a:pPr>
            <a:endParaRPr lang="en-US" sz="1000" b="0" kern="0"/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13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Interviewing a </a:t>
            </a:r>
          </a:p>
          <a:p>
            <a:r>
              <a:rPr lang="en-US" sz="1000" b="0" kern="0"/>
              <a:t>Suspect (1 of 2)</a:t>
            </a:r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Workbook 7.1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E8508-5097-4040-9F81-E11873F055C1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43AC9-79EF-4457-81DF-77029187D07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7" name="CallBottom">
            <a:extLst>
              <a:ext uri="{FF2B5EF4-FFF2-40B4-BE49-F238E27FC236}">
                <a16:creationId xmlns:a16="http://schemas.microsoft.com/office/drawing/2014/main" id="{7F194E62-6C4A-E230-0D71-86D3BC84701C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With an uncooperative or purposely deceptive suspect, interviewer must:</a:t>
            </a:r>
          </a:p>
          <a:p>
            <a:pPr marL="228600" lvl="1" indent="-114300"/>
            <a:r>
              <a:rPr lang="fr-FR" sz="1000" b="0">
                <a:cs typeface="Arial"/>
              </a:rPr>
              <a:t>Overcome strong resistance</a:t>
            </a:r>
          </a:p>
          <a:p>
            <a:pPr marL="228600" lvl="1" indent="-114300"/>
            <a:r>
              <a:rPr lang="fr-FR" sz="1000" b="0">
                <a:cs typeface="Arial"/>
              </a:rPr>
              <a:t>Distinguish between truthful and deceptive information</a:t>
            </a:r>
          </a:p>
          <a:p>
            <a:pPr marL="228600" lvl="1" indent="-114300"/>
            <a:r>
              <a:rPr lang="fr-FR" sz="1000" b="0">
                <a:cs typeface="Arial"/>
              </a:rPr>
              <a:t>Acquire information while constantly assessing reliability and source</a:t>
            </a:r>
          </a:p>
          <a:p>
            <a:pPr marL="228600" lvl="1" indent="-114300"/>
            <a:r>
              <a:rPr lang="fr-FR" sz="1000" b="0">
                <a:cs typeface="Arial"/>
              </a:rPr>
              <a:t>Increase suspect’s internal anxiety</a:t>
            </a:r>
          </a:p>
        </p:txBody>
      </p:sp>
      <p:sp>
        <p:nvSpPr>
          <p:cNvPr id="18" name="CallAddLeft">
            <a:extLst>
              <a:ext uri="{FF2B5EF4-FFF2-40B4-BE49-F238E27FC236}">
                <a16:creationId xmlns:a16="http://schemas.microsoft.com/office/drawing/2014/main" id="{FAC8A008-8C76-FF9F-C4EE-0F1ACCFA5AEF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Interviewing a Suspect</a:t>
            </a:r>
          </a:p>
        </p:txBody>
      </p:sp>
      <p:sp>
        <p:nvSpPr>
          <p:cNvPr id="19" name="CallAddR">
            <a:extLst>
              <a:ext uri="{FF2B5EF4-FFF2-40B4-BE49-F238E27FC236}">
                <a16:creationId xmlns:a16="http://schemas.microsoft.com/office/drawing/2014/main" id="{2ACE5FB4-DC8F-2007-79E5-004BE4E74FD9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14.1</a:t>
            </a:r>
          </a:p>
        </p:txBody>
      </p:sp>
    </p:spTree>
    <p:extLst>
      <p:ext uri="{BB962C8B-B14F-4D97-AF65-F5344CB8AC3E}">
        <p14:creationId xmlns:p14="http://schemas.microsoft.com/office/powerpoint/2010/main" val="234616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>
                <a:latin typeface="Helvetica"/>
                <a:cs typeface="Arial"/>
              </a:rPr>
              <a:t>Guide </a:t>
            </a:r>
          </a:p>
          <a:p>
            <a:r>
              <a:rPr lang="fr-FR" dirty="0">
                <a:latin typeface="Helvetica"/>
                <a:cs typeface="Arial"/>
              </a:rPr>
              <a:t>pratique 14.1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9587AB99-FD34-48E4-8751-B532B08D7F6E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But : Partager des stratégies visant à augmenter l’anxiété intérieure d’un suspect.</a:t>
            </a:r>
          </a:p>
          <a:p>
            <a:pPr lvl="1"/>
            <a:r>
              <a:rPr lang="fr-FR"/>
              <a:t>Durée : 20 minutes (15 min pour l’activité et 5 min de débriefing)</a:t>
            </a:r>
          </a:p>
          <a:p>
            <a:pPr lvl="1"/>
            <a:r>
              <a:rPr lang="fr-FR"/>
              <a:t>Composition des groupes : Activité en petits groupes</a:t>
            </a:r>
          </a:p>
          <a:p>
            <a:pPr lvl="1"/>
            <a:r>
              <a:rPr lang="fr-FR"/>
              <a:t>Débriefing : Discussion avec l'ensemble du groupe et retour des instructeurs 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Exercice : Interroger un suspect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00069-71CE-4DA1-AC15-CD0DE28140A6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E15B53-4C88-466B-A0A0-DC2BE71A27F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52C110FE-5B8A-17BA-C8CA-E38C295E0F5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Purpose: To share strategies for increasing a suspect’s internal anxiety</a:t>
            </a:r>
          </a:p>
          <a:p>
            <a:pPr marL="228600" lvl="1" indent="-114300"/>
            <a:r>
              <a:rPr lang="fr-FR" sz="1000" b="0">
                <a:cs typeface="Arial"/>
              </a:rPr>
              <a:t>Duration: 20 minutes (15-activity; 5-debrief)</a:t>
            </a:r>
          </a:p>
          <a:p>
            <a:pPr marL="228600" lvl="1" indent="-114300"/>
            <a:r>
              <a:rPr lang="fr-FR" sz="1000" b="0">
                <a:cs typeface="Arial"/>
              </a:rPr>
              <a:t>Group: Small-group activity</a:t>
            </a:r>
          </a:p>
          <a:p>
            <a:pPr marL="228600" lvl="1" indent="-114300"/>
            <a:r>
              <a:rPr lang="fr-FR" sz="1000" b="0">
                <a:cs typeface="Arial"/>
              </a:rPr>
              <a:t>Debrief: Large-group discussion; facilitator feedback </a:t>
            </a:r>
          </a:p>
        </p:txBody>
      </p:sp>
      <p:sp>
        <p:nvSpPr>
          <p:cNvPr id="12" name="CallAddLeft">
            <a:extLst>
              <a:ext uri="{FF2B5EF4-FFF2-40B4-BE49-F238E27FC236}">
                <a16:creationId xmlns:a16="http://schemas.microsoft.com/office/drawing/2014/main" id="{5DAF6BD0-9AE7-10B5-C463-03AC265162CC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Exercise: Interviewing a Suspect </a:t>
            </a:r>
          </a:p>
        </p:txBody>
      </p:sp>
      <p:sp>
        <p:nvSpPr>
          <p:cNvPr id="13" name="CallAddR">
            <a:extLst>
              <a:ext uri="{FF2B5EF4-FFF2-40B4-BE49-F238E27FC236}">
                <a16:creationId xmlns:a16="http://schemas.microsoft.com/office/drawing/2014/main" id="{331AB319-8B51-ACFF-31A8-C37C6D64361F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14.1</a:t>
            </a:r>
          </a:p>
        </p:txBody>
      </p:sp>
    </p:spTree>
    <p:extLst>
      <p:ext uri="{BB962C8B-B14F-4D97-AF65-F5344CB8AC3E}">
        <p14:creationId xmlns:p14="http://schemas.microsoft.com/office/powerpoint/2010/main" val="3528642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Stratégies d’entretien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994295930"/>
              </p:ext>
            </p:extLst>
          </p:nvPr>
        </p:nvGraphicFramePr>
        <p:xfrm>
          <a:off x="687388" y="1220788"/>
          <a:ext cx="7761287" cy="312576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747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725"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Condition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A92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Stratégies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9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99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/>
                        <a:t>Le suspect est résistant mais parle.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Prendre du temps et se montrer sincère avec le suspect.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Exploiter au maximum ses capacités d'écoute.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/>
                        <a:t>Établir une bonne entente.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14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/>
                        <a:t>Le suspect ne parle pas.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800"/>
                        <a:t>Employer des arguments logiques pour faire parler le suspect.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800"/>
                        <a:t>Tirer parti de la relation existante.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62738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Interviewing a Suspect (2 of 2)</a:t>
            </a:r>
          </a:p>
        </p:txBody>
      </p:sp>
      <p:graphicFrame>
        <p:nvGraphicFramePr>
          <p:cNvPr id="9" name="CallTable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113223"/>
              </p:ext>
            </p:extLst>
          </p:nvPr>
        </p:nvGraphicFramePr>
        <p:xfrm>
          <a:off x="50800" y="5334000"/>
          <a:ext cx="2844800" cy="11660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504">
                <a:tc>
                  <a:txBody>
                    <a:bodyPr/>
                    <a:lstStyle/>
                    <a:p>
                      <a:r>
                        <a:rPr lang="en-US" sz="1000"/>
                        <a:t>Condition</a:t>
                      </a: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Strategies</a:t>
                      </a: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891">
                <a:tc>
                  <a:txBody>
                    <a:bodyPr/>
                    <a:lstStyle/>
                    <a:p>
                      <a:pPr marL="52388" indent="0"/>
                      <a:r>
                        <a:rPr lang="en-US" sz="1000"/>
                        <a:t>Suspect resistant but talking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388" indent="0"/>
                      <a:r>
                        <a:rPr lang="en-US" sz="1000"/>
                        <a:t>Invest time and sincerity in suspect Maximize listening skills </a:t>
                      </a:r>
                    </a:p>
                    <a:p>
                      <a:pPr marL="52388" indent="0"/>
                      <a:r>
                        <a:rPr lang="en-US" sz="1000"/>
                        <a:t>Establish rapport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654">
                <a:tc>
                  <a:txBody>
                    <a:bodyPr/>
                    <a:lstStyle/>
                    <a:p>
                      <a:pPr marL="52388" indent="0"/>
                      <a:r>
                        <a:rPr lang="en-US" sz="1000"/>
                        <a:t>Suspect not talking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388" indent="0"/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logical arguments to get suspect talking</a:t>
                      </a:r>
                    </a:p>
                    <a:p>
                      <a:pPr marL="52388" indent="0"/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 on relationship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Interviewing a Suspect (2 of 2)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B2F7FC-F49F-4282-B083-5343282149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9388893-E0EF-480F-A85B-82CCF11CB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14: Suspects Interviews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1A1EE511-DA8E-E098-FC0B-B174055FD28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Interviewing Strategies</a:t>
            </a:r>
          </a:p>
        </p:txBody>
      </p:sp>
      <p:graphicFrame>
        <p:nvGraphicFramePr>
          <p:cNvPr id="13" name="CallTable">
            <a:extLst>
              <a:ext uri="{FF2B5EF4-FFF2-40B4-BE49-F238E27FC236}">
                <a16:creationId xmlns:a16="http://schemas.microsoft.com/office/drawing/2014/main" id="{53A00FB0-2459-B142-7D48-A32D505B8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226119"/>
              </p:ext>
            </p:extLst>
          </p:nvPr>
        </p:nvGraphicFramePr>
        <p:xfrm>
          <a:off x="50800" y="5334000"/>
          <a:ext cx="2833688" cy="1244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13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84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900"/>
                        <a:t>Condition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92B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900"/>
                        <a:t>Strategies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9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361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r-FR" sz="800"/>
                        <a:t>Suspect resistant but talking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800"/>
                        <a:t>Invest time and sincerity in suspect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800"/>
                        <a:t>Maximize listening skills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800"/>
                        <a:t>Establish rapport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394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r-FR" sz="800"/>
                        <a:t>Suspect not talking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800"/>
                        <a:t>Use logical arguments to get suspect talking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800"/>
                        <a:t>Build on relationship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115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2_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Reference Master Icons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262626"/>
      </a:hlink>
      <a:folHlink>
        <a:srgbClr val="262626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Reference Master Icons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262626"/>
      </a:hlink>
      <a:folHlink>
        <a:srgbClr val="262626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51F65A596BA41B3A43279701C5FCA" ma:contentTypeVersion="11" ma:contentTypeDescription="Create a new document." ma:contentTypeScope="" ma:versionID="71d5e474d6ce359ceddfa67b2a17e069">
  <xsd:schema xmlns:xsd="http://www.w3.org/2001/XMLSchema" xmlns:xs="http://www.w3.org/2001/XMLSchema" xmlns:p="http://schemas.microsoft.com/office/2006/metadata/properties" xmlns:ns2="0b39b100-34c8-42a1-9ad6-b6ff7a1420fd" xmlns:ns3="8e5adf1f-43c2-470f-935e-dff54b24dae6" targetNamespace="http://schemas.microsoft.com/office/2006/metadata/properties" ma:root="true" ma:fieldsID="de18aa609016756645855b151ff01690" ns2:_="" ns3:_="">
    <xsd:import namespace="0b39b100-34c8-42a1-9ad6-b6ff7a1420fd"/>
    <xsd:import namespace="8e5adf1f-43c2-470f-935e-dff54b24dae6"/>
    <xsd:element name="properties">
      <xsd:complexType>
        <xsd:sequence>
          <xsd:element name="documentManagement">
            <xsd:complexType>
              <xsd:all>
                <xsd:element ref="ns2:Folders" minOccurs="0"/>
                <xsd:element ref="ns2:Language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LS_x0020_Folder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9b100-34c8-42a1-9ad6-b6ff7a1420fd" elementFormDefault="qualified">
    <xsd:import namespace="http://schemas.microsoft.com/office/2006/documentManagement/types"/>
    <xsd:import namespace="http://schemas.microsoft.com/office/infopath/2007/PartnerControls"/>
    <xsd:element name="Folders" ma:index="8" nillable="true" ma:displayName="Folders" ma:format="Dropdown" ma:internalName="Folders">
      <xsd:simpleType>
        <xsd:restriction base="dms:Choice">
          <xsd:enumeration value="Facilitator Guide"/>
          <xsd:enumeration value="PowerPoints"/>
          <xsd:enumeration value="Individual Handouts"/>
          <xsd:enumeration value="Facilitator Handouts"/>
          <xsd:enumeration value="Handouts"/>
          <xsd:enumeration value="Group Handouts"/>
          <xsd:enumeration value="Facilitator Workbook"/>
          <xsd:enumeration value="Participant Workbook"/>
          <xsd:enumeration value="Pre/Post Know. Survey"/>
          <xsd:enumeration value="Pre/Post Know. Survey Answer Key"/>
          <xsd:enumeration value="Reference Materials"/>
          <xsd:enumeration value="Required Reports"/>
          <xsd:enumeration value="Video Files"/>
          <xsd:enumeration value="EFG"/>
          <xsd:enumeration value="End of Course Critique"/>
          <xsd:enumeration value="GPS"/>
          <xsd:enumeration value="Activity Workbook"/>
          <xsd:enumeration value="Activity Workbook Answer Key"/>
          <xsd:enumeration value="Alternative Files"/>
          <xsd:enumeration value="Answer Key"/>
          <xsd:enumeration value="ATA Disclaimer"/>
          <xsd:enumeration value="Bomb Response Checklist"/>
          <xsd:enumeration value="Cable"/>
          <xsd:enumeration value="Case Studies"/>
          <xsd:enumeration value="CDG"/>
          <xsd:enumeration value="CEHR EFG"/>
          <xsd:enumeration value="CEHR Facilitator"/>
          <xsd:enumeration value="CEHR Participant"/>
          <xsd:enumeration value="Checklist"/>
          <xsd:enumeration value="Classroom Workbook"/>
          <xsd:enumeration value="COVID-19"/>
          <xsd:enumeration value="Crime Scene Forms"/>
          <xsd:enumeration value="Data Book"/>
          <xsd:enumeration value="Equipment List"/>
          <xsd:enumeration value="Facilitator Admin Prep"/>
          <xsd:enumeration value="Facilitator Answer Key"/>
          <xsd:enumeration value="Facilitator Classroom Workbook"/>
          <xsd:enumeration value="Handbook"/>
          <xsd:enumeration value="LEAD"/>
          <xsd:enumeration value="Media Relations Guidelines Handbook"/>
          <xsd:enumeration value="Participant Exercise Workbook"/>
          <xsd:enumeration value="Participant Handbook"/>
          <xsd:enumeration value="Plug &amp; Play AK47"/>
          <xsd:enumeration value="Plug &amp; Play M-4"/>
          <xsd:enumeration value="Pocket Guide"/>
          <xsd:enumeration value="Poster"/>
          <xsd:enumeration value="Refresher Video"/>
          <xsd:enumeration value="Scenarios"/>
          <xsd:enumeration value="Skills Evaluation"/>
          <xsd:enumeration value="Threaded Answer Key"/>
          <xsd:enumeration value="Threaded Case Study"/>
          <xsd:enumeration value="Threaded Exercise"/>
          <xsd:enumeration value="Threaded Exercise Workbook Cover"/>
          <xsd:enumeration value="Training Aids"/>
          <xsd:enumeration value="Facilitator Threaded Exercise"/>
          <xsd:enumeration value="Participant Threaded Exercise"/>
          <xsd:enumeration value="Train-the-Trainer"/>
          <xsd:enumeration value="Trends"/>
          <xsd:enumeration value="Trends EFG"/>
          <xsd:enumeration value="Trends FG"/>
          <xsd:enumeration value="Trends Handbook"/>
          <xsd:enumeration value="Trends PG"/>
          <xsd:enumeration value="USB ONLY"/>
          <xsd:enumeration value="Workbook Answer Key"/>
          <xsd:enumeration value="Workbook Cover"/>
        </xsd:restriction>
      </xsd:simpleType>
    </xsd:element>
    <xsd:element name="Languages" ma:index="9" nillable="true" ma:displayName="Languages" ma:format="Dropdown" ma:internalName="Languages">
      <xsd:simpleType>
        <xsd:restriction base="dms:Choice">
          <xsd:enumeration value="Albanian"/>
          <xsd:enumeration value="Amharic"/>
          <xsd:enumeration value="Arabic"/>
          <xsd:enumeration value="Azeri"/>
          <xsd:enumeration value="Bengali"/>
          <xsd:enumeration value="Bosnian"/>
          <xsd:enumeration value="Bulgarian"/>
          <xsd:enumeration value="Croatian"/>
          <xsd:enumeration value="Dari"/>
          <xsd:enumeration value="English"/>
          <xsd:enumeration value="French"/>
          <xsd:enumeration value="Georgian"/>
          <xsd:enumeration value="Greek"/>
          <xsd:enumeration value="Indonesian"/>
          <xsd:enumeration value="Kurdish"/>
          <xsd:enumeration value="Macedonian"/>
          <xsd:enumeration value="Nepal"/>
          <xsd:enumeration value="Portuguese"/>
          <xsd:enumeration value="Russian"/>
          <xsd:enumeration value="Serbian"/>
          <xsd:enumeration value="Sinhalese"/>
          <xsd:enumeration value="Somali"/>
          <xsd:enumeration value="Spanish"/>
          <xsd:enumeration value="Tajikistan"/>
          <xsd:enumeration value="Thai"/>
          <xsd:enumeration value="Turkish"/>
          <xsd:enumeration value="Urdu"/>
          <xsd:enumeration value="Uzbek"/>
        </xsd:restriction>
      </xsd:simpleType>
    </xsd:element>
    <xsd:element name="LS_x0020_Folder" ma:index="13" nillable="true" ma:displayName="LS Folder" ma:description="Holds files that are facilitator and participant files to be translated by Language Services" ma:format="Dropdown" ma:internalName="LS_x0020_Folder">
      <xsd:simpleType>
        <xsd:restriction base="dms:Choice">
          <xsd:enumeration value="EFG"/>
          <xsd:enumeration value="GPS"/>
          <xsd:enumeration value="DO NOT TRANSLATE"/>
        </xsd:restrict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adf1f-43c2-470f-935e-dff54b24d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s xmlns="0b39b100-34c8-42a1-9ad6-b6ff7a1420fd">PowerPoints</Folders>
    <LS_x0020_Folder xmlns="0b39b100-34c8-42a1-9ad6-b6ff7a1420fd">GPS</LS_x0020_Folder>
    <Languages xmlns="0b39b100-34c8-42a1-9ad6-b6ff7a1420fd">French</Languages>
  </documentManagement>
</p:properties>
</file>

<file path=customXml/itemProps1.xml><?xml version="1.0" encoding="utf-8"?>
<ds:datastoreItem xmlns:ds="http://schemas.openxmlformats.org/officeDocument/2006/customXml" ds:itemID="{FBAFDE9D-A7ED-4E14-807D-B05804262B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5157A3-FAC1-4F47-B816-2363B3133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39b100-34c8-42a1-9ad6-b6ff7a1420fd"/>
    <ds:schemaRef ds:uri="8e5adf1f-43c2-470f-935e-dff54b24da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A576C1-5913-4641-B602-725DD4107150}">
  <ds:schemaRefs>
    <ds:schemaRef ds:uri="http://schemas.microsoft.com/office/infopath/2007/PartnerControls"/>
    <ds:schemaRef ds:uri="http://purl.org/dc/elements/1.1/"/>
    <ds:schemaRef ds:uri="0b39b100-34c8-42a1-9ad6-b6ff7a1420fd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7c3a874-3d5f-4ad1-9848-430308a3599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VIS_Template</Template>
  <TotalTime>397</TotalTime>
  <Words>4984</Words>
  <Application>Microsoft Office PowerPoint</Application>
  <PresentationFormat>On-screen Show (4:3)</PresentationFormat>
  <Paragraphs>840</Paragraphs>
  <Slides>44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Helvetica</vt:lpstr>
      <vt:lpstr>Times New Roman</vt:lpstr>
      <vt:lpstr>Wingdings</vt:lpstr>
      <vt:lpstr>2_Primary Master No Icons</vt:lpstr>
      <vt:lpstr>4_Reference Master Icons</vt:lpstr>
      <vt:lpstr>5_Reference Master Icons</vt:lpstr>
      <vt:lpstr>Interrogatoire des suspects</vt:lpstr>
      <vt:lpstr>Objectif du module</vt:lpstr>
      <vt:lpstr>Qu’est-ce qu’un suspect ?</vt:lpstr>
      <vt:lpstr>Identifier un suspect</vt:lpstr>
      <vt:lpstr>Un entretien efficace aura  un effet transformateur</vt:lpstr>
      <vt:lpstr>Question de discussion :  Interroger un suspect </vt:lpstr>
      <vt:lpstr>Interroger un suspect</vt:lpstr>
      <vt:lpstr>Exercice : Interroger un suspect </vt:lpstr>
      <vt:lpstr>Stratégies d’entretien</vt:lpstr>
      <vt:lpstr>Question de discussion : Interroger un suspect</vt:lpstr>
      <vt:lpstr>Technique d’entretien  d'analyse comportementale (1/2)</vt:lpstr>
      <vt:lpstr>Technique d’entretien  d'analyse comportementale (2/2)</vt:lpstr>
      <vt:lpstr>Restitution de l'enseignement reçu</vt:lpstr>
      <vt:lpstr>Les étapes du processus d’interrogation des suspects</vt:lpstr>
      <vt:lpstr>Étape 1 : Planifier et se préparer</vt:lpstr>
      <vt:lpstr>Question de discussion</vt:lpstr>
      <vt:lpstr>Comment sélectionner l’interrogateur (1/3)</vt:lpstr>
      <vt:lpstr>Comment sélectionner l’interrogateur (2/3)</vt:lpstr>
      <vt:lpstr>Comment sélectionner l’interrogateur (3/3)</vt:lpstr>
      <vt:lpstr>Comment préparer la salle d’entretien</vt:lpstr>
      <vt:lpstr>Possibilité de configuration  de la salle d'entretien</vt:lpstr>
      <vt:lpstr>Recommandations relatives à l’interprète</vt:lpstr>
      <vt:lpstr>Question de discussion</vt:lpstr>
      <vt:lpstr>Distractions pendant un interrogatoire</vt:lpstr>
      <vt:lpstr>Étape 2 : Générer une  première impression positive</vt:lpstr>
      <vt:lpstr>Étape 3 : Rassembler des  informations générales  </vt:lpstr>
      <vt:lpstr>Étape 4 : Aborder les  faits en question (1/2) </vt:lpstr>
      <vt:lpstr>Évaluer les réponses  aux questions incitatives</vt:lpstr>
      <vt:lpstr>Vidéo : Quatre suspects d’un vol</vt:lpstr>
      <vt:lpstr>Questions de discussion</vt:lpstr>
      <vt:lpstr>Les questions qui tendent une perche </vt:lpstr>
      <vt:lpstr>Les questions qui tendent une perche</vt:lpstr>
      <vt:lpstr>Exemples de questions  qui tendent une perche </vt:lpstr>
      <vt:lpstr>Question de discussion</vt:lpstr>
      <vt:lpstr>Exercice sur les questions  qui tendent une perche</vt:lpstr>
      <vt:lpstr>Étape 5 : Récapituler et conclure (1/2)</vt:lpstr>
      <vt:lpstr>Étape 5 : Récapituler et conclure (2/2)</vt:lpstr>
      <vt:lpstr>Étapes suivantes</vt:lpstr>
      <vt:lpstr>Discussion sur la mobilisation  communautaire et les droits de la personne</vt:lpstr>
      <vt:lpstr>Restitution de l'enseignement reçu</vt:lpstr>
      <vt:lpstr>Démonstration de l’instructeur</vt:lpstr>
      <vt:lpstr>Exercice sur  l'interrogatoire des suspects </vt:lpstr>
      <vt:lpstr>Exercice sur  l'interrogatoire des suspects </vt:lpstr>
      <vt:lpstr>Récapitulatif du module</vt:lpstr>
    </vt:vector>
  </TitlesOfParts>
  <Company>GDIT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1: Introduction</dc:title>
  <dc:creator>noah.quinn</dc:creator>
  <cp:lastModifiedBy>GATA Instructor</cp:lastModifiedBy>
  <cp:revision>123</cp:revision>
  <dcterms:created xsi:type="dcterms:W3CDTF">2012-02-15T18:21:24Z</dcterms:created>
  <dcterms:modified xsi:type="dcterms:W3CDTF">2024-02-23T11:41:03Z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0x0101001F551F65A596BA41B3A43279701C5FCA</vt:lpwstr>
  </property>
  <property fmtid="{D5CDD505-2E9C-101B-9397-08002B2CF9AE}" pid="3" name="MSIP_Label_1665d9ee-429a-4d5f-97cc-cfb56e044a6e_Enabled">
    <vt:lpwstr>true</vt:lpwstr>
  </property>
  <property fmtid="{D5CDD505-2E9C-101B-9397-08002B2CF9AE}" pid="4" name="MSIP_Label_1665d9ee-429a-4d5f-97cc-cfb56e044a6e_SetDate">
    <vt:lpwstr>2021-12-16T16:22:20Z</vt:lpwstr>
  </property>
  <property fmtid="{D5CDD505-2E9C-101B-9397-08002B2CF9AE}" pid="5" name="MSIP_Label_1665d9ee-429a-4d5f-97cc-cfb56e044a6e_Method">
    <vt:lpwstr>Privileged</vt:lpwstr>
  </property>
  <property fmtid="{D5CDD505-2E9C-101B-9397-08002B2CF9AE}" pid="6" name="MSIP_Label_1665d9ee-429a-4d5f-97cc-cfb56e044a6e_Name">
    <vt:lpwstr>1665d9ee-429a-4d5f-97cc-cfb56e044a6e</vt:lpwstr>
  </property>
  <property fmtid="{D5CDD505-2E9C-101B-9397-08002B2CF9AE}" pid="7" name="MSIP_Label_1665d9ee-429a-4d5f-97cc-cfb56e044a6e_SiteId">
    <vt:lpwstr>66cf5074-5afe-48d1-a691-a12b2121f44b</vt:lpwstr>
  </property>
  <property fmtid="{D5CDD505-2E9C-101B-9397-08002B2CF9AE}" pid="8" name="MSIP_Label_1665d9ee-429a-4d5f-97cc-cfb56e044a6e_ActionId">
    <vt:lpwstr>573706d4-489d-425e-8762-3f20699d1075</vt:lpwstr>
  </property>
  <property fmtid="{D5CDD505-2E9C-101B-9397-08002B2CF9AE}" pid="9" name="MSIP_Label_1665d9ee-429a-4d5f-97cc-cfb56e044a6e_ContentBits">
    <vt:lpwstr>0</vt:lpwstr>
  </property>
  <property fmtid="{D5CDD505-2E9C-101B-9397-08002B2CF9AE}" pid="10" name="Reviewed">
    <vt:lpwstr>Reviewed</vt:lpwstr>
  </property>
  <property fmtid="{D5CDD505-2E9C-101B-9397-08002B2CF9AE}" pid="11" name="PeerReview">
    <vt:bool>true</vt:bool>
  </property>
  <property fmtid="{D5CDD505-2E9C-101B-9397-08002B2CF9AE}" pid="12" name="DateDue">
    <vt:filetime>2023-03-29T04:00:00Z</vt:filetime>
  </property>
</Properties>
</file>