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4355" r:id="rId4"/>
    <p:sldMasterId id="2147484366" r:id="rId5"/>
    <p:sldMasterId id="2147484377" r:id="rId6"/>
  </p:sldMasterIdLst>
  <p:notesMasterIdLst>
    <p:notesMasterId r:id="rId66"/>
  </p:notesMasterIdLst>
  <p:handoutMasterIdLst>
    <p:handoutMasterId r:id="rId67"/>
  </p:handoutMasterIdLst>
  <p:sldIdLst>
    <p:sldId id="288" r:id="rId7"/>
    <p:sldId id="554" r:id="rId8"/>
    <p:sldId id="555" r:id="rId9"/>
    <p:sldId id="556" r:id="rId10"/>
    <p:sldId id="557" r:id="rId11"/>
    <p:sldId id="558" r:id="rId12"/>
    <p:sldId id="612" r:id="rId13"/>
    <p:sldId id="613" r:id="rId14"/>
    <p:sldId id="614" r:id="rId15"/>
    <p:sldId id="615" r:id="rId16"/>
    <p:sldId id="616" r:id="rId17"/>
    <p:sldId id="617" r:id="rId18"/>
    <p:sldId id="559" r:id="rId19"/>
    <p:sldId id="560" r:id="rId20"/>
    <p:sldId id="561" r:id="rId21"/>
    <p:sldId id="562" r:id="rId22"/>
    <p:sldId id="618" r:id="rId23"/>
    <p:sldId id="564" r:id="rId24"/>
    <p:sldId id="566" r:id="rId25"/>
    <p:sldId id="567" r:id="rId26"/>
    <p:sldId id="624" r:id="rId27"/>
    <p:sldId id="619" r:id="rId28"/>
    <p:sldId id="620" r:id="rId29"/>
    <p:sldId id="568" r:id="rId30"/>
    <p:sldId id="569" r:id="rId31"/>
    <p:sldId id="570" r:id="rId32"/>
    <p:sldId id="572" r:id="rId33"/>
    <p:sldId id="574" r:id="rId34"/>
    <p:sldId id="575" r:id="rId35"/>
    <p:sldId id="577" r:id="rId36"/>
    <p:sldId id="578" r:id="rId37"/>
    <p:sldId id="579" r:id="rId38"/>
    <p:sldId id="580" r:id="rId39"/>
    <p:sldId id="581" r:id="rId40"/>
    <p:sldId id="582" r:id="rId41"/>
    <p:sldId id="585" r:id="rId42"/>
    <p:sldId id="586" r:id="rId43"/>
    <p:sldId id="587" r:id="rId44"/>
    <p:sldId id="584" r:id="rId45"/>
    <p:sldId id="604" r:id="rId46"/>
    <p:sldId id="588" r:id="rId47"/>
    <p:sldId id="625" r:id="rId48"/>
    <p:sldId id="626" r:id="rId49"/>
    <p:sldId id="590" r:id="rId50"/>
    <p:sldId id="591" r:id="rId51"/>
    <p:sldId id="621" r:id="rId52"/>
    <p:sldId id="593" r:id="rId53"/>
    <p:sldId id="622" r:id="rId54"/>
    <p:sldId id="627" r:id="rId55"/>
    <p:sldId id="598" r:id="rId56"/>
    <p:sldId id="599" r:id="rId57"/>
    <p:sldId id="600" r:id="rId58"/>
    <p:sldId id="601" r:id="rId59"/>
    <p:sldId id="623" r:id="rId60"/>
    <p:sldId id="607" r:id="rId61"/>
    <p:sldId id="608" r:id="rId62"/>
    <p:sldId id="609" r:id="rId63"/>
    <p:sldId id="610" r:id="rId64"/>
    <p:sldId id="611" r:id="rId65"/>
  </p:sldIdLst>
  <p:sldSz cx="9144000" cy="6858000" type="screen4x3"/>
  <p:notesSz cx="7010400" cy="9372600"/>
  <p:custDataLst>
    <p:tags r:id="rId6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Module Title Slide" id="{C673669C-CABB-4841-A698-4CA272201C8B}">
          <p14:sldIdLst>
            <p14:sldId id="288"/>
            <p14:sldId id="554"/>
            <p14:sldId id="555"/>
            <p14:sldId id="556"/>
            <p14:sldId id="557"/>
            <p14:sldId id="558"/>
            <p14:sldId id="612"/>
            <p14:sldId id="613"/>
            <p14:sldId id="614"/>
            <p14:sldId id="615"/>
            <p14:sldId id="616"/>
            <p14:sldId id="617"/>
            <p14:sldId id="559"/>
            <p14:sldId id="560"/>
            <p14:sldId id="561"/>
            <p14:sldId id="562"/>
            <p14:sldId id="618"/>
            <p14:sldId id="564"/>
            <p14:sldId id="566"/>
            <p14:sldId id="567"/>
            <p14:sldId id="624"/>
            <p14:sldId id="619"/>
            <p14:sldId id="620"/>
            <p14:sldId id="568"/>
            <p14:sldId id="569"/>
            <p14:sldId id="570"/>
            <p14:sldId id="572"/>
            <p14:sldId id="574"/>
            <p14:sldId id="575"/>
            <p14:sldId id="577"/>
            <p14:sldId id="578"/>
            <p14:sldId id="579"/>
            <p14:sldId id="580"/>
            <p14:sldId id="581"/>
            <p14:sldId id="582"/>
            <p14:sldId id="585"/>
            <p14:sldId id="586"/>
            <p14:sldId id="587"/>
            <p14:sldId id="584"/>
            <p14:sldId id="604"/>
            <p14:sldId id="588"/>
            <p14:sldId id="625"/>
            <p14:sldId id="626"/>
            <p14:sldId id="590"/>
            <p14:sldId id="591"/>
            <p14:sldId id="621"/>
            <p14:sldId id="593"/>
            <p14:sldId id="622"/>
            <p14:sldId id="627"/>
            <p14:sldId id="598"/>
            <p14:sldId id="599"/>
            <p14:sldId id="600"/>
            <p14:sldId id="601"/>
            <p14:sldId id="623"/>
            <p14:sldId id="607"/>
            <p14:sldId id="608"/>
            <p14:sldId id="609"/>
            <p14:sldId id="610"/>
            <p14:sldId id="6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146">
          <p15:clr>
            <a:srgbClr val="A4A3A4"/>
          </p15:clr>
        </p15:guide>
        <p15:guide id="3" orient="horz" pos="3101">
          <p15:clr>
            <a:srgbClr val="A4A3A4"/>
          </p15:clr>
        </p15:guide>
        <p15:guide id="4" orient="horz" pos="3175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4146">
          <p15:clr>
            <a:srgbClr val="A4A3A4"/>
          </p15:clr>
        </p15:guide>
        <p15:guide id="7" orient="horz" pos="920">
          <p15:clr>
            <a:srgbClr val="A4A3A4"/>
          </p15:clr>
        </p15:guide>
        <p15:guide id="8" pos="259">
          <p15:clr>
            <a:srgbClr val="A4A3A4"/>
          </p15:clr>
        </p15:guide>
        <p15:guide id="9" pos="5499">
          <p15:clr>
            <a:srgbClr val="A4A3A4"/>
          </p15:clr>
        </p15:guide>
        <p15:guide id="10" pos="48">
          <p15:clr>
            <a:srgbClr val="A4A3A4"/>
          </p15:clr>
        </p15:guide>
        <p15:guide id="11" pos="1824">
          <p15:clr>
            <a:srgbClr val="A4A3A4"/>
          </p15:clr>
        </p15:guide>
        <p15:guide id="12" pos="2880">
          <p15:clr>
            <a:srgbClr val="A4A3A4"/>
          </p15:clr>
        </p15:guide>
        <p15:guide id="13" pos="4031">
          <p15:clr>
            <a:srgbClr val="A4A3A4"/>
          </p15:clr>
        </p15:guide>
        <p15:guide id="14" pos="2967">
          <p15:clr>
            <a:srgbClr val="A4A3A4"/>
          </p15:clr>
        </p15:guide>
        <p15:guide id="15" pos="2796">
          <p15:clr>
            <a:srgbClr val="A4A3A4"/>
          </p15:clr>
        </p15:guide>
        <p15:guide id="16" pos="4235">
          <p15:clr>
            <a:srgbClr val="A4A3A4"/>
          </p15:clr>
        </p15:guide>
        <p15:guide id="17" pos="4061">
          <p15:clr>
            <a:srgbClr val="A4A3A4"/>
          </p15:clr>
        </p15:guide>
        <p15:guide id="18" pos="5183">
          <p15:clr>
            <a:srgbClr val="A4A3A4"/>
          </p15:clr>
        </p15:guide>
        <p15:guide id="19" pos="53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nsonSN" initials="B" lastIdx="15" clrIdx="0"/>
  <p:cmAuthor id="1" name="DeanCB" initials="D" lastIdx="2" clrIdx="1"/>
  <p:cmAuthor id="2" name="Sandra Rose" initials="" lastIdx="0" clrIdx="2"/>
  <p:cmAuthor id="3" name="Tippett, Stephen H" initials="TSH" lastIdx="9" clrIdx="3">
    <p:extLst>
      <p:ext uri="{19B8F6BF-5375-455C-9EA6-DF929625EA0E}">
        <p15:presenceInfo xmlns:p15="http://schemas.microsoft.com/office/powerpoint/2012/main" userId="S-1-5-21-372471634-1035621222-1778204496-270024" providerId="AD"/>
      </p:ext>
    </p:extLst>
  </p:cmAuthor>
  <p:cmAuthor id="4" name="Dean, Corey B" initials="DCB" lastIdx="2" clrIdx="4">
    <p:extLst>
      <p:ext uri="{19B8F6BF-5375-455C-9EA6-DF929625EA0E}">
        <p15:presenceInfo xmlns:p15="http://schemas.microsoft.com/office/powerpoint/2012/main" userId="S::DeanCB@state.gov::d06704e4-f7c2-48db-b9e0-bc95bf72a43c" providerId="AD"/>
      </p:ext>
    </p:extLst>
  </p:cmAuthor>
  <p:cmAuthor id="5" name="Thomas Nowalk" initials="TN" lastIdx="1" clrIdx="5">
    <p:extLst>
      <p:ext uri="{19B8F6BF-5375-455C-9EA6-DF929625EA0E}">
        <p15:presenceInfo xmlns:p15="http://schemas.microsoft.com/office/powerpoint/2012/main" userId="268137370e0aac3d" providerId="Windows Live"/>
      </p:ext>
    </p:extLst>
  </p:cmAuthor>
  <p:cmAuthor id="6" name="Lisk, Brian D" initials="LD" lastIdx="1" clrIdx="6">
    <p:extLst>
      <p:ext uri="{19B8F6BF-5375-455C-9EA6-DF929625EA0E}">
        <p15:presenceInfo xmlns:p15="http://schemas.microsoft.com/office/powerpoint/2012/main" userId="S::liskbd@state.gov::75023ea2-1308-4e0b-b141-d47d47c329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9D9D9"/>
    <a:srgbClr val="BEC8D0"/>
    <a:srgbClr val="475A85"/>
    <a:srgbClr val="001132"/>
    <a:srgbClr val="002F8E"/>
    <a:srgbClr val="566876"/>
    <a:srgbClr val="070B59"/>
    <a:srgbClr val="B7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A5EF5A-847B-46D4-BB49-05317580D5B5}" v="50" dt="2023-03-10T17:07:35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6224" autoAdjust="0"/>
  </p:normalViewPr>
  <p:slideViewPr>
    <p:cSldViewPr snapToGrid="0">
      <p:cViewPr varScale="1">
        <p:scale>
          <a:sx n="68" d="100"/>
          <a:sy n="68" d="100"/>
        </p:scale>
        <p:origin x="1698" y="72"/>
      </p:cViewPr>
      <p:guideLst>
        <p:guide orient="horz" pos="720"/>
        <p:guide orient="horz" pos="146"/>
        <p:guide orient="horz" pos="3101"/>
        <p:guide orient="horz" pos="3175"/>
        <p:guide orient="horz" pos="3360"/>
        <p:guide orient="horz" pos="4146"/>
        <p:guide orient="horz" pos="920"/>
        <p:guide pos="259"/>
        <p:guide pos="5499"/>
        <p:guide pos="48"/>
        <p:guide pos="1824"/>
        <p:guide pos="2880"/>
        <p:guide pos="4031"/>
        <p:guide pos="2967"/>
        <p:guide pos="2796"/>
        <p:guide pos="4235"/>
        <p:guide pos="4061"/>
        <p:guide pos="5183"/>
        <p:guide pos="5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546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ags" Target="tags/tag1.xml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s, Karen L" userId="S::robinskl@state.gov::b2e568f0-fa0e-4409-bd51-61c0c2c97f6a" providerId="AD" clId="Web-{1E9DA100-DF54-D45F-4601-B14A91898C42}"/>
    <pc:docChg chg="modSld">
      <pc:chgData name="Robins, Karen L" userId="S::robinskl@state.gov::b2e568f0-fa0e-4409-bd51-61c0c2c97f6a" providerId="AD" clId="Web-{1E9DA100-DF54-D45F-4601-B14A91898C42}" dt="2022-09-10T00:01:22.900" v="4" actId="20577"/>
      <pc:docMkLst>
        <pc:docMk/>
      </pc:docMkLst>
      <pc:sldChg chg="modSp">
        <pc:chgData name="Robins, Karen L" userId="S::robinskl@state.gov::b2e568f0-fa0e-4409-bd51-61c0c2c97f6a" providerId="AD" clId="Web-{1E9DA100-DF54-D45F-4601-B14A91898C42}" dt="2022-09-10T00:01:22.900" v="4" actId="20577"/>
        <pc:sldMkLst>
          <pc:docMk/>
          <pc:sldMk cId="2413125678" sldId="288"/>
        </pc:sldMkLst>
        <pc:spChg chg="mod">
          <ac:chgData name="Robins, Karen L" userId="S::robinskl@state.gov::b2e568f0-fa0e-4409-bd51-61c0c2c97f6a" providerId="AD" clId="Web-{1E9DA100-DF54-D45F-4601-B14A91898C42}" dt="2022-09-10T00:01:22.900" v="4" actId="20577"/>
          <ac:spMkLst>
            <pc:docMk/>
            <pc:sldMk cId="2413125678" sldId="288"/>
            <ac:spMk id="6" creationId="{00000000-0000-0000-0000-000000000000}"/>
          </ac:spMkLst>
        </pc:spChg>
        <pc:spChg chg="mod">
          <ac:chgData name="Robins, Karen L" userId="S::robinskl@state.gov::b2e568f0-fa0e-4409-bd51-61c0c2c97f6a" providerId="AD" clId="Web-{1E9DA100-DF54-D45F-4601-B14A91898C42}" dt="2022-09-10T00:01:00.384" v="1" actId="20577"/>
          <ac:spMkLst>
            <pc:docMk/>
            <pc:sldMk cId="2413125678" sldId="288"/>
            <ac:spMk id="11" creationId="{00000000-0000-0000-0000-000000000000}"/>
          </ac:spMkLst>
        </pc:spChg>
      </pc:sldChg>
    </pc:docChg>
  </pc:docChgLst>
  <pc:docChgLst>
    <pc:chgData name="Chambers, Nathan" userId="S::chambersn@state.gov::b69da006-638a-40dd-9904-83c774a0a9aa" providerId="AD" clId="Web-{468508CC-DB08-5A28-26D5-064AAA89A980}"/>
    <pc:docChg chg="modSld">
      <pc:chgData name="Chambers, Nathan" userId="S::chambersn@state.gov::b69da006-638a-40dd-9904-83c774a0a9aa" providerId="AD" clId="Web-{468508CC-DB08-5A28-26D5-064AAA89A980}" dt="2022-10-13T01:08:13.282" v="1" actId="20577"/>
      <pc:docMkLst>
        <pc:docMk/>
      </pc:docMkLst>
      <pc:sldChg chg="modSp">
        <pc:chgData name="Chambers, Nathan" userId="S::chambersn@state.gov::b69da006-638a-40dd-9904-83c774a0a9aa" providerId="AD" clId="Web-{468508CC-DB08-5A28-26D5-064AAA89A980}" dt="2022-10-13T01:08:13.282" v="1" actId="20577"/>
        <pc:sldMkLst>
          <pc:docMk/>
          <pc:sldMk cId="56781350" sldId="584"/>
        </pc:sldMkLst>
        <pc:spChg chg="mod">
          <ac:chgData name="Chambers, Nathan" userId="S::chambersn@state.gov::b69da006-638a-40dd-9904-83c774a0a9aa" providerId="AD" clId="Web-{468508CC-DB08-5A28-26D5-064AAA89A980}" dt="2022-10-13T01:08:13.282" v="1" actId="20577"/>
          <ac:spMkLst>
            <pc:docMk/>
            <pc:sldMk cId="56781350" sldId="584"/>
            <ac:spMk id="17" creationId="{00000000-0000-0000-0000-000000000000}"/>
          </ac:spMkLst>
        </pc:spChg>
      </pc:sldChg>
    </pc:docChg>
  </pc:docChgLst>
  <pc:docChgLst>
    <pc:chgData name="Dean, Corey B" userId="d06704e4-f7c2-48db-b9e0-bc95bf72a43c" providerId="ADAL" clId="{6D781597-A9E4-498E-92DF-FD701B06BE55}"/>
    <pc:docChg chg="modSld">
      <pc:chgData name="Dean, Corey B" userId="d06704e4-f7c2-48db-b9e0-bc95bf72a43c" providerId="ADAL" clId="{6D781597-A9E4-498E-92DF-FD701B06BE55}" dt="2022-10-14T05:01:20.893" v="1" actId="20577"/>
      <pc:docMkLst>
        <pc:docMk/>
      </pc:docMkLst>
      <pc:sldChg chg="modSp mod">
        <pc:chgData name="Dean, Corey B" userId="d06704e4-f7c2-48db-b9e0-bc95bf72a43c" providerId="ADAL" clId="{6D781597-A9E4-498E-92DF-FD701B06BE55}" dt="2022-10-14T05:01:20.893" v="1" actId="20577"/>
        <pc:sldMkLst>
          <pc:docMk/>
          <pc:sldMk cId="1782375867" sldId="625"/>
        </pc:sldMkLst>
        <pc:spChg chg="mod">
          <ac:chgData name="Dean, Corey B" userId="d06704e4-f7c2-48db-b9e0-bc95bf72a43c" providerId="ADAL" clId="{6D781597-A9E4-498E-92DF-FD701B06BE55}" dt="2022-10-14T05:01:20.893" v="1" actId="20577"/>
          <ac:spMkLst>
            <pc:docMk/>
            <pc:sldMk cId="1782375867" sldId="625"/>
            <ac:spMk id="8" creationId="{08FC57E2-1505-0708-8F4B-CCE0C9835048}"/>
          </ac:spMkLst>
        </pc:spChg>
      </pc:sldChg>
    </pc:docChg>
  </pc:docChgLst>
  <pc:docChgLst>
    <pc:chgData name="Corey Dean" userId="d06704e4-f7c2-48db-b9e0-bc95bf72a43c" providerId="ADAL" clId="{C5110024-F861-4772-B9B8-0489985D57BF}"/>
    <pc:docChg chg="custSel modSld">
      <pc:chgData name="Corey Dean" userId="d06704e4-f7c2-48db-b9e0-bc95bf72a43c" providerId="ADAL" clId="{C5110024-F861-4772-B9B8-0489985D57BF}" dt="2022-09-29T18:16:38.963" v="101"/>
      <pc:docMkLst>
        <pc:docMk/>
      </pc:docMkLst>
      <pc:sldChg chg="modSp">
        <pc:chgData name="Corey Dean" userId="d06704e4-f7c2-48db-b9e0-bc95bf72a43c" providerId="ADAL" clId="{C5110024-F861-4772-B9B8-0489985D57BF}" dt="2022-09-29T16:33:17.290" v="6" actId="20577"/>
        <pc:sldMkLst>
          <pc:docMk/>
          <pc:sldMk cId="3542336869" sldId="567"/>
        </pc:sldMkLst>
        <pc:spChg chg="mod">
          <ac:chgData name="Corey Dean" userId="d06704e4-f7c2-48db-b9e0-bc95bf72a43c" providerId="ADAL" clId="{C5110024-F861-4772-B9B8-0489985D57BF}" dt="2022-09-29T16:33:17.290" v="6" actId="20577"/>
          <ac:spMkLst>
            <pc:docMk/>
            <pc:sldMk cId="3542336869" sldId="567"/>
            <ac:spMk id="6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32:47.784" v="2"/>
        <pc:sldMkLst>
          <pc:docMk/>
          <pc:sldMk cId="3601743485" sldId="568"/>
        </pc:sldMkLst>
        <pc:spChg chg="mod">
          <ac:chgData name="Corey Dean" userId="d06704e4-f7c2-48db-b9e0-bc95bf72a43c" providerId="ADAL" clId="{C5110024-F861-4772-B9B8-0489985D57BF}" dt="2022-09-29T16:32:47.784" v="2"/>
          <ac:spMkLst>
            <pc:docMk/>
            <pc:sldMk cId="3601743485" sldId="568"/>
            <ac:spMk id="6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33:09.810" v="4" actId="20577"/>
        <pc:sldMkLst>
          <pc:docMk/>
          <pc:sldMk cId="164940567" sldId="569"/>
        </pc:sldMkLst>
        <pc:spChg chg="mod">
          <ac:chgData name="Corey Dean" userId="d06704e4-f7c2-48db-b9e0-bc95bf72a43c" providerId="ADAL" clId="{C5110024-F861-4772-B9B8-0489985D57BF}" dt="2022-09-29T16:33:09.810" v="4" actId="20577"/>
          <ac:spMkLst>
            <pc:docMk/>
            <pc:sldMk cId="164940567" sldId="569"/>
            <ac:spMk id="6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35:01.116" v="8" actId="20577"/>
        <pc:sldMkLst>
          <pc:docMk/>
          <pc:sldMk cId="1277952864" sldId="572"/>
        </pc:sldMkLst>
        <pc:spChg chg="mod">
          <ac:chgData name="Corey Dean" userId="d06704e4-f7c2-48db-b9e0-bc95bf72a43c" providerId="ADAL" clId="{C5110024-F861-4772-B9B8-0489985D57BF}" dt="2022-09-29T16:35:01.116" v="8" actId="20577"/>
          <ac:spMkLst>
            <pc:docMk/>
            <pc:sldMk cId="1277952864" sldId="572"/>
            <ac:spMk id="3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35:15.109" v="10" actId="20577"/>
        <pc:sldMkLst>
          <pc:docMk/>
          <pc:sldMk cId="3196076345" sldId="574"/>
        </pc:sldMkLst>
        <pc:spChg chg="mod">
          <ac:chgData name="Corey Dean" userId="d06704e4-f7c2-48db-b9e0-bc95bf72a43c" providerId="ADAL" clId="{C5110024-F861-4772-B9B8-0489985D57BF}" dt="2022-09-29T16:35:15.109" v="10" actId="20577"/>
          <ac:spMkLst>
            <pc:docMk/>
            <pc:sldMk cId="3196076345" sldId="574"/>
            <ac:spMk id="12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36:45.414" v="14" actId="20577"/>
        <pc:sldMkLst>
          <pc:docMk/>
          <pc:sldMk cId="44787197" sldId="575"/>
        </pc:sldMkLst>
        <pc:spChg chg="mod">
          <ac:chgData name="Corey Dean" userId="d06704e4-f7c2-48db-b9e0-bc95bf72a43c" providerId="ADAL" clId="{C5110024-F861-4772-B9B8-0489985D57BF}" dt="2022-09-29T16:36:40.870" v="13" actId="27636"/>
          <ac:spMkLst>
            <pc:docMk/>
            <pc:sldMk cId="44787197" sldId="575"/>
            <ac:spMk id="6" creationId="{00000000-0000-0000-0000-000000000000}"/>
          </ac:spMkLst>
        </pc:spChg>
        <pc:spChg chg="mod">
          <ac:chgData name="Corey Dean" userId="d06704e4-f7c2-48db-b9e0-bc95bf72a43c" providerId="ADAL" clId="{C5110024-F861-4772-B9B8-0489985D57BF}" dt="2022-09-29T16:36:45.414" v="14" actId="20577"/>
          <ac:spMkLst>
            <pc:docMk/>
            <pc:sldMk cId="44787197" sldId="575"/>
            <ac:spMk id="9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37:58.390" v="18" actId="20577"/>
        <pc:sldMkLst>
          <pc:docMk/>
          <pc:sldMk cId="1160511687" sldId="577"/>
        </pc:sldMkLst>
        <pc:spChg chg="mod">
          <ac:chgData name="Corey Dean" userId="d06704e4-f7c2-48db-b9e0-bc95bf72a43c" providerId="ADAL" clId="{C5110024-F861-4772-B9B8-0489985D57BF}" dt="2022-09-29T16:37:58.390" v="18" actId="20577"/>
          <ac:spMkLst>
            <pc:docMk/>
            <pc:sldMk cId="1160511687" sldId="577"/>
            <ac:spMk id="6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39:08.802" v="25" actId="27636"/>
        <pc:sldMkLst>
          <pc:docMk/>
          <pc:sldMk cId="1490114744" sldId="578"/>
        </pc:sldMkLst>
        <pc:spChg chg="mod">
          <ac:chgData name="Corey Dean" userId="d06704e4-f7c2-48db-b9e0-bc95bf72a43c" providerId="ADAL" clId="{C5110024-F861-4772-B9B8-0489985D57BF}" dt="2022-09-29T16:38:56.306" v="20" actId="20577"/>
          <ac:spMkLst>
            <pc:docMk/>
            <pc:sldMk cId="1490114744" sldId="578"/>
            <ac:spMk id="14" creationId="{00000000-0000-0000-0000-000000000000}"/>
          </ac:spMkLst>
        </pc:spChg>
        <pc:spChg chg="mod">
          <ac:chgData name="Corey Dean" userId="d06704e4-f7c2-48db-b9e0-bc95bf72a43c" providerId="ADAL" clId="{C5110024-F861-4772-B9B8-0489985D57BF}" dt="2022-09-29T16:39:08.802" v="25" actId="27636"/>
          <ac:spMkLst>
            <pc:docMk/>
            <pc:sldMk cId="1490114744" sldId="578"/>
            <ac:spMk id="15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40:19.685" v="34" actId="20577"/>
        <pc:sldMkLst>
          <pc:docMk/>
          <pc:sldMk cId="4024783011" sldId="579"/>
        </pc:sldMkLst>
        <pc:spChg chg="mod">
          <ac:chgData name="Corey Dean" userId="d06704e4-f7c2-48db-b9e0-bc95bf72a43c" providerId="ADAL" clId="{C5110024-F861-4772-B9B8-0489985D57BF}" dt="2022-09-29T16:40:19.685" v="34" actId="20577"/>
          <ac:spMkLst>
            <pc:docMk/>
            <pc:sldMk cId="4024783011" sldId="579"/>
            <ac:spMk id="6" creationId="{00000000-0000-0000-0000-000000000000}"/>
          </ac:spMkLst>
        </pc:spChg>
        <pc:spChg chg="mod">
          <ac:chgData name="Corey Dean" userId="d06704e4-f7c2-48db-b9e0-bc95bf72a43c" providerId="ADAL" clId="{C5110024-F861-4772-B9B8-0489985D57BF}" dt="2022-09-29T16:40:00.624" v="28" actId="20577"/>
          <ac:spMkLst>
            <pc:docMk/>
            <pc:sldMk cId="4024783011" sldId="579"/>
            <ac:spMk id="15" creationId="{00000000-0000-0000-0000-000000000000}"/>
          </ac:spMkLst>
        </pc:spChg>
      </pc:sldChg>
      <pc:sldChg chg="delSp modSp mod modClrScheme chgLayout">
        <pc:chgData name="Corey Dean" userId="d06704e4-f7c2-48db-b9e0-bc95bf72a43c" providerId="ADAL" clId="{C5110024-F861-4772-B9B8-0489985D57BF}" dt="2022-09-29T16:44:04.929" v="54" actId="20577"/>
        <pc:sldMkLst>
          <pc:docMk/>
          <pc:sldMk cId="1547179979" sldId="580"/>
        </pc:sldMkLst>
        <pc:spChg chg="mod ord">
          <ac:chgData name="Corey Dean" userId="d06704e4-f7c2-48db-b9e0-bc95bf72a43c" providerId="ADAL" clId="{C5110024-F861-4772-B9B8-0489985D57BF}" dt="2022-09-29T16:42:53.115" v="36" actId="700"/>
          <ac:spMkLst>
            <pc:docMk/>
            <pc:sldMk cId="1547179979" sldId="580"/>
            <ac:spMk id="2" creationId="{00000000-0000-0000-0000-000000000000}"/>
          </ac:spMkLst>
        </pc:spChg>
        <pc:spChg chg="mod ord">
          <ac:chgData name="Corey Dean" userId="d06704e4-f7c2-48db-b9e0-bc95bf72a43c" providerId="ADAL" clId="{C5110024-F861-4772-B9B8-0489985D57BF}" dt="2022-09-29T16:42:53.115" v="36" actId="700"/>
          <ac:spMkLst>
            <pc:docMk/>
            <pc:sldMk cId="1547179979" sldId="580"/>
            <ac:spMk id="3" creationId="{00000000-0000-0000-0000-000000000000}"/>
          </ac:spMkLst>
        </pc:spChg>
        <pc:spChg chg="mod ord">
          <ac:chgData name="Corey Dean" userId="d06704e4-f7c2-48db-b9e0-bc95bf72a43c" providerId="ADAL" clId="{C5110024-F861-4772-B9B8-0489985D57BF}" dt="2022-09-29T16:42:53.115" v="36" actId="700"/>
          <ac:spMkLst>
            <pc:docMk/>
            <pc:sldMk cId="1547179979" sldId="580"/>
            <ac:spMk id="4" creationId="{00000000-0000-0000-0000-000000000000}"/>
          </ac:spMkLst>
        </pc:spChg>
        <pc:spChg chg="mod ord">
          <ac:chgData name="Corey Dean" userId="d06704e4-f7c2-48db-b9e0-bc95bf72a43c" providerId="ADAL" clId="{C5110024-F861-4772-B9B8-0489985D57BF}" dt="2022-09-29T16:42:53.115" v="36" actId="700"/>
          <ac:spMkLst>
            <pc:docMk/>
            <pc:sldMk cId="1547179979" sldId="580"/>
            <ac:spMk id="5" creationId="{00000000-0000-0000-0000-000000000000}"/>
          </ac:spMkLst>
        </pc:spChg>
        <pc:spChg chg="mod ord">
          <ac:chgData name="Corey Dean" userId="d06704e4-f7c2-48db-b9e0-bc95bf72a43c" providerId="ADAL" clId="{C5110024-F861-4772-B9B8-0489985D57BF}" dt="2022-09-29T16:44:04.929" v="54" actId="20577"/>
          <ac:spMkLst>
            <pc:docMk/>
            <pc:sldMk cId="1547179979" sldId="580"/>
            <ac:spMk id="9" creationId="{00000000-0000-0000-0000-000000000000}"/>
          </ac:spMkLst>
        </pc:spChg>
        <pc:spChg chg="mod ord">
          <ac:chgData name="Corey Dean" userId="d06704e4-f7c2-48db-b9e0-bc95bf72a43c" providerId="ADAL" clId="{C5110024-F861-4772-B9B8-0489985D57BF}" dt="2022-09-29T16:43:12.622" v="42"/>
          <ac:spMkLst>
            <pc:docMk/>
            <pc:sldMk cId="1547179979" sldId="580"/>
            <ac:spMk id="10" creationId="{00000000-0000-0000-0000-000000000000}"/>
          </ac:spMkLst>
        </pc:spChg>
        <pc:spChg chg="mod ord">
          <ac:chgData name="Corey Dean" userId="d06704e4-f7c2-48db-b9e0-bc95bf72a43c" providerId="ADAL" clId="{C5110024-F861-4772-B9B8-0489985D57BF}" dt="2022-09-29T16:43:30.802" v="52" actId="27636"/>
          <ac:spMkLst>
            <pc:docMk/>
            <pc:sldMk cId="1547179979" sldId="580"/>
            <ac:spMk id="14" creationId="{00000000-0000-0000-0000-000000000000}"/>
          </ac:spMkLst>
        </pc:spChg>
        <pc:spChg chg="del mod ord">
          <ac:chgData name="Corey Dean" userId="d06704e4-f7c2-48db-b9e0-bc95bf72a43c" providerId="ADAL" clId="{C5110024-F861-4772-B9B8-0489985D57BF}" dt="2022-09-29T16:43:17.500" v="43" actId="478"/>
          <ac:spMkLst>
            <pc:docMk/>
            <pc:sldMk cId="1547179979" sldId="580"/>
            <ac:spMk id="22" creationId="{00000000-0000-0000-0000-000000000000}"/>
          </ac:spMkLst>
        </pc:spChg>
        <pc:picChg chg="mod ord modCrop">
          <ac:chgData name="Corey Dean" userId="d06704e4-f7c2-48db-b9e0-bc95bf72a43c" providerId="ADAL" clId="{C5110024-F861-4772-B9B8-0489985D57BF}" dt="2022-09-29T16:42:53.115" v="36" actId="700"/>
          <ac:picMkLst>
            <pc:docMk/>
            <pc:sldMk cId="1547179979" sldId="580"/>
            <ac:picMk id="17" creationId="{00000000-0000-0000-0000-000000000000}"/>
          </ac:picMkLst>
        </pc:picChg>
        <pc:picChg chg="del mod ord">
          <ac:chgData name="Corey Dean" userId="d06704e4-f7c2-48db-b9e0-bc95bf72a43c" providerId="ADAL" clId="{C5110024-F861-4772-B9B8-0489985D57BF}" dt="2022-09-29T16:43:00.129" v="38" actId="478"/>
          <ac:picMkLst>
            <pc:docMk/>
            <pc:sldMk cId="1547179979" sldId="580"/>
            <ac:picMk id="18" creationId="{00000000-0000-0000-0000-000000000000}"/>
          </ac:picMkLst>
        </pc:picChg>
      </pc:sldChg>
      <pc:sldChg chg="addSp delSp modSp mod">
        <pc:chgData name="Corey Dean" userId="d06704e4-f7c2-48db-b9e0-bc95bf72a43c" providerId="ADAL" clId="{C5110024-F861-4772-B9B8-0489985D57BF}" dt="2022-09-29T16:49:15.278" v="63" actId="20577"/>
        <pc:sldMkLst>
          <pc:docMk/>
          <pc:sldMk cId="2328911282" sldId="581"/>
        </pc:sldMkLst>
        <pc:spChg chg="add del mod">
          <ac:chgData name="Corey Dean" userId="d06704e4-f7c2-48db-b9e0-bc95bf72a43c" providerId="ADAL" clId="{C5110024-F861-4772-B9B8-0489985D57BF}" dt="2022-09-29T16:44:50.483" v="56" actId="478"/>
          <ac:spMkLst>
            <pc:docMk/>
            <pc:sldMk cId="2328911282" sldId="581"/>
            <ac:spMk id="3" creationId="{79845937-444D-8ECF-4ABA-E53FA80E595D}"/>
          </ac:spMkLst>
        </pc:spChg>
        <pc:spChg chg="add del mod">
          <ac:chgData name="Corey Dean" userId="d06704e4-f7c2-48db-b9e0-bc95bf72a43c" providerId="ADAL" clId="{C5110024-F861-4772-B9B8-0489985D57BF}" dt="2022-09-29T16:44:50.483" v="56" actId="478"/>
          <ac:spMkLst>
            <pc:docMk/>
            <pc:sldMk cId="2328911282" sldId="581"/>
            <ac:spMk id="4" creationId="{105B6A61-7E4F-5AE2-9D29-042CDECF376C}"/>
          </ac:spMkLst>
        </pc:spChg>
        <pc:spChg chg="mod">
          <ac:chgData name="Corey Dean" userId="d06704e4-f7c2-48db-b9e0-bc95bf72a43c" providerId="ADAL" clId="{C5110024-F861-4772-B9B8-0489985D57BF}" dt="2022-09-29T16:49:15.278" v="63" actId="20577"/>
          <ac:spMkLst>
            <pc:docMk/>
            <pc:sldMk cId="2328911282" sldId="581"/>
            <ac:spMk id="8" creationId="{00000000-0000-0000-0000-000000000000}"/>
          </ac:spMkLst>
        </pc:spChg>
        <pc:spChg chg="add del mod">
          <ac:chgData name="Corey Dean" userId="d06704e4-f7c2-48db-b9e0-bc95bf72a43c" providerId="ADAL" clId="{C5110024-F861-4772-B9B8-0489985D57BF}" dt="2022-09-29T16:44:50.483" v="56" actId="478"/>
          <ac:spMkLst>
            <pc:docMk/>
            <pc:sldMk cId="2328911282" sldId="581"/>
            <ac:spMk id="12" creationId="{68AA2BED-6C2E-BA53-EE0E-674E29618F5A}"/>
          </ac:spMkLst>
        </pc:spChg>
        <pc:spChg chg="add mod">
          <ac:chgData name="Corey Dean" userId="d06704e4-f7c2-48db-b9e0-bc95bf72a43c" providerId="ADAL" clId="{C5110024-F861-4772-B9B8-0489985D57BF}" dt="2022-09-29T16:45:57.599" v="60"/>
          <ac:spMkLst>
            <pc:docMk/>
            <pc:sldMk cId="2328911282" sldId="581"/>
            <ac:spMk id="18" creationId="{551B8B7D-EF62-1C05-4F38-60605D800253}"/>
          </ac:spMkLst>
        </pc:spChg>
      </pc:sldChg>
      <pc:sldChg chg="modSp">
        <pc:chgData name="Corey Dean" userId="d06704e4-f7c2-48db-b9e0-bc95bf72a43c" providerId="ADAL" clId="{C5110024-F861-4772-B9B8-0489985D57BF}" dt="2022-09-29T16:50:32.086" v="65" actId="20577"/>
        <pc:sldMkLst>
          <pc:docMk/>
          <pc:sldMk cId="1183401050" sldId="582"/>
        </pc:sldMkLst>
        <pc:spChg chg="mod">
          <ac:chgData name="Corey Dean" userId="d06704e4-f7c2-48db-b9e0-bc95bf72a43c" providerId="ADAL" clId="{C5110024-F861-4772-B9B8-0489985D57BF}" dt="2022-09-29T16:50:32.086" v="65" actId="20577"/>
          <ac:spMkLst>
            <pc:docMk/>
            <pc:sldMk cId="1183401050" sldId="582"/>
            <ac:spMk id="10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1:33.804" v="67" actId="20577"/>
        <pc:sldMkLst>
          <pc:docMk/>
          <pc:sldMk cId="655351311" sldId="585"/>
        </pc:sldMkLst>
        <pc:spChg chg="mod">
          <ac:chgData name="Corey Dean" userId="d06704e4-f7c2-48db-b9e0-bc95bf72a43c" providerId="ADAL" clId="{C5110024-F861-4772-B9B8-0489985D57BF}" dt="2022-09-29T16:51:33.804" v="67" actId="20577"/>
          <ac:spMkLst>
            <pc:docMk/>
            <pc:sldMk cId="655351311" sldId="585"/>
            <ac:spMk id="12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1:43.192" v="69" actId="20577"/>
        <pc:sldMkLst>
          <pc:docMk/>
          <pc:sldMk cId="483614641" sldId="586"/>
        </pc:sldMkLst>
        <pc:spChg chg="mod">
          <ac:chgData name="Corey Dean" userId="d06704e4-f7c2-48db-b9e0-bc95bf72a43c" providerId="ADAL" clId="{C5110024-F861-4772-B9B8-0489985D57BF}" dt="2022-09-29T16:51:43.192" v="69" actId="20577"/>
          <ac:spMkLst>
            <pc:docMk/>
            <pc:sldMk cId="483614641" sldId="586"/>
            <ac:spMk id="9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3:17.273" v="71" actId="20577"/>
        <pc:sldMkLst>
          <pc:docMk/>
          <pc:sldMk cId="635298846" sldId="587"/>
        </pc:sldMkLst>
        <pc:spChg chg="mod">
          <ac:chgData name="Corey Dean" userId="d06704e4-f7c2-48db-b9e0-bc95bf72a43c" providerId="ADAL" clId="{C5110024-F861-4772-B9B8-0489985D57BF}" dt="2022-09-29T16:53:17.273" v="71" actId="20577"/>
          <ac:spMkLst>
            <pc:docMk/>
            <pc:sldMk cId="635298846" sldId="587"/>
            <ac:spMk id="9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8:39.029" v="75" actId="20577"/>
        <pc:sldMkLst>
          <pc:docMk/>
          <pc:sldMk cId="1594792317" sldId="588"/>
        </pc:sldMkLst>
        <pc:spChg chg="mod">
          <ac:chgData name="Corey Dean" userId="d06704e4-f7c2-48db-b9e0-bc95bf72a43c" providerId="ADAL" clId="{C5110024-F861-4772-B9B8-0489985D57BF}" dt="2022-09-29T16:58:39.029" v="75" actId="20577"/>
          <ac:spMkLst>
            <pc:docMk/>
            <pc:sldMk cId="1594792317" sldId="588"/>
            <ac:spMk id="12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8:43.446" v="77" actId="20577"/>
        <pc:sldMkLst>
          <pc:docMk/>
          <pc:sldMk cId="2170667440" sldId="590"/>
        </pc:sldMkLst>
        <pc:spChg chg="mod">
          <ac:chgData name="Corey Dean" userId="d06704e4-f7c2-48db-b9e0-bc95bf72a43c" providerId="ADAL" clId="{C5110024-F861-4772-B9B8-0489985D57BF}" dt="2022-09-29T16:58:43.446" v="77" actId="20577"/>
          <ac:spMkLst>
            <pc:docMk/>
            <pc:sldMk cId="2170667440" sldId="590"/>
            <ac:spMk id="8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8:49.218" v="78" actId="20577"/>
        <pc:sldMkLst>
          <pc:docMk/>
          <pc:sldMk cId="3859873333" sldId="593"/>
        </pc:sldMkLst>
        <pc:spChg chg="mod">
          <ac:chgData name="Corey Dean" userId="d06704e4-f7c2-48db-b9e0-bc95bf72a43c" providerId="ADAL" clId="{C5110024-F861-4772-B9B8-0489985D57BF}" dt="2022-09-29T16:58:49.218" v="78" actId="20577"/>
          <ac:spMkLst>
            <pc:docMk/>
            <pc:sldMk cId="3859873333" sldId="593"/>
            <ac:spMk id="9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8:57.382" v="82" actId="20577"/>
        <pc:sldMkLst>
          <pc:docMk/>
          <pc:sldMk cId="2835497540" sldId="598"/>
        </pc:sldMkLst>
        <pc:spChg chg="mod">
          <ac:chgData name="Corey Dean" userId="d06704e4-f7c2-48db-b9e0-bc95bf72a43c" providerId="ADAL" clId="{C5110024-F861-4772-B9B8-0489985D57BF}" dt="2022-09-29T16:58:57.382" v="82" actId="20577"/>
          <ac:spMkLst>
            <pc:docMk/>
            <pc:sldMk cId="2835497540" sldId="598"/>
            <ac:spMk id="6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9:02.296" v="84" actId="20577"/>
        <pc:sldMkLst>
          <pc:docMk/>
          <pc:sldMk cId="4134946797" sldId="599"/>
        </pc:sldMkLst>
        <pc:spChg chg="mod">
          <ac:chgData name="Corey Dean" userId="d06704e4-f7c2-48db-b9e0-bc95bf72a43c" providerId="ADAL" clId="{C5110024-F861-4772-B9B8-0489985D57BF}" dt="2022-09-29T16:59:02.296" v="84" actId="20577"/>
          <ac:spMkLst>
            <pc:docMk/>
            <pc:sldMk cId="4134946797" sldId="599"/>
            <ac:spMk id="6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9:06.420" v="86" actId="20577"/>
        <pc:sldMkLst>
          <pc:docMk/>
          <pc:sldMk cId="492106906" sldId="600"/>
        </pc:sldMkLst>
        <pc:spChg chg="mod">
          <ac:chgData name="Corey Dean" userId="d06704e4-f7c2-48db-b9e0-bc95bf72a43c" providerId="ADAL" clId="{C5110024-F861-4772-B9B8-0489985D57BF}" dt="2022-09-29T16:59:06.420" v="86" actId="20577"/>
          <ac:spMkLst>
            <pc:docMk/>
            <pc:sldMk cId="492106906" sldId="600"/>
            <ac:spMk id="7" creationId="{2D9E88F5-4E13-4916-BF16-5C0D9F659025}"/>
          </ac:spMkLst>
        </pc:spChg>
      </pc:sldChg>
      <pc:sldChg chg="modSp">
        <pc:chgData name="Corey Dean" userId="d06704e4-f7c2-48db-b9e0-bc95bf72a43c" providerId="ADAL" clId="{C5110024-F861-4772-B9B8-0489985D57BF}" dt="2022-09-29T16:59:11.846" v="88" actId="20577"/>
        <pc:sldMkLst>
          <pc:docMk/>
          <pc:sldMk cId="1771323435" sldId="601"/>
        </pc:sldMkLst>
        <pc:spChg chg="mod">
          <ac:chgData name="Corey Dean" userId="d06704e4-f7c2-48db-b9e0-bc95bf72a43c" providerId="ADAL" clId="{C5110024-F861-4772-B9B8-0489985D57BF}" dt="2022-09-29T16:59:11.846" v="88" actId="20577"/>
          <ac:spMkLst>
            <pc:docMk/>
            <pc:sldMk cId="1771323435" sldId="601"/>
            <ac:spMk id="6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3:40.941" v="73" actId="20577"/>
        <pc:sldMkLst>
          <pc:docMk/>
          <pc:sldMk cId="864620513" sldId="604"/>
        </pc:sldMkLst>
        <pc:spChg chg="mod">
          <ac:chgData name="Corey Dean" userId="d06704e4-f7c2-48db-b9e0-bc95bf72a43c" providerId="ADAL" clId="{C5110024-F861-4772-B9B8-0489985D57BF}" dt="2022-09-29T16:53:40.941" v="73" actId="20577"/>
          <ac:spMkLst>
            <pc:docMk/>
            <pc:sldMk cId="864620513" sldId="604"/>
            <ac:spMk id="14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8:14:30.900" v="98" actId="20577"/>
        <pc:sldMkLst>
          <pc:docMk/>
          <pc:sldMk cId="3053827465" sldId="607"/>
        </pc:sldMkLst>
        <pc:spChg chg="mod">
          <ac:chgData name="Corey Dean" userId="d06704e4-f7c2-48db-b9e0-bc95bf72a43c" providerId="ADAL" clId="{C5110024-F861-4772-B9B8-0489985D57BF}" dt="2022-09-29T18:14:30.900" v="98" actId="20577"/>
          <ac:spMkLst>
            <pc:docMk/>
            <pc:sldMk cId="3053827465" sldId="607"/>
            <ac:spMk id="6" creationId="{00000000-0000-0000-0000-000000000000}"/>
          </ac:spMkLst>
        </pc:spChg>
      </pc:sldChg>
      <pc:sldChg chg="modCm">
        <pc:chgData name="Corey Dean" userId="d06704e4-f7c2-48db-b9e0-bc95bf72a43c" providerId="ADAL" clId="{C5110024-F861-4772-B9B8-0489985D57BF}" dt="2022-09-29T18:14:57.769" v="99"/>
        <pc:sldMkLst>
          <pc:docMk/>
          <pc:sldMk cId="2059284440" sldId="608"/>
        </pc:sldMkLst>
      </pc:sldChg>
      <pc:sldChg chg="modSp">
        <pc:chgData name="Corey Dean" userId="d06704e4-f7c2-48db-b9e0-bc95bf72a43c" providerId="ADAL" clId="{C5110024-F861-4772-B9B8-0489985D57BF}" dt="2022-09-29T18:15:53.097" v="100"/>
        <pc:sldMkLst>
          <pc:docMk/>
          <pc:sldMk cId="3191397456" sldId="609"/>
        </pc:sldMkLst>
        <pc:spChg chg="mod">
          <ac:chgData name="Corey Dean" userId="d06704e4-f7c2-48db-b9e0-bc95bf72a43c" providerId="ADAL" clId="{C5110024-F861-4772-B9B8-0489985D57BF}" dt="2022-09-29T18:15:53.097" v="100"/>
          <ac:spMkLst>
            <pc:docMk/>
            <pc:sldMk cId="3191397456" sldId="609"/>
            <ac:spMk id="2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9:23.972" v="94" actId="20577"/>
        <pc:sldMkLst>
          <pc:docMk/>
          <pc:sldMk cId="3144567319" sldId="610"/>
        </pc:sldMkLst>
        <pc:spChg chg="mod">
          <ac:chgData name="Corey Dean" userId="d06704e4-f7c2-48db-b9e0-bc95bf72a43c" providerId="ADAL" clId="{C5110024-F861-4772-B9B8-0489985D57BF}" dt="2022-09-29T16:59:23.972" v="94" actId="20577"/>
          <ac:spMkLst>
            <pc:docMk/>
            <pc:sldMk cId="3144567319" sldId="610"/>
            <ac:spMk id="12" creationId="{00000000-0000-0000-0000-000000000000}"/>
          </ac:spMkLst>
        </pc:spChg>
      </pc:sldChg>
      <pc:sldChg chg="addSp delSp modSp">
        <pc:chgData name="Corey Dean" userId="d06704e4-f7c2-48db-b9e0-bc95bf72a43c" providerId="ADAL" clId="{C5110024-F861-4772-B9B8-0489985D57BF}" dt="2022-09-29T18:16:38.963" v="101"/>
        <pc:sldMkLst>
          <pc:docMk/>
          <pc:sldMk cId="442782871" sldId="611"/>
        </pc:sldMkLst>
        <pc:spChg chg="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2" creationId="{00000000-0000-0000-0000-000000000000}"/>
          </ac:spMkLst>
        </pc:spChg>
        <pc:spChg chg="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3" creationId="{00000000-0000-0000-0000-000000000000}"/>
          </ac:spMkLst>
        </pc:spChg>
        <pc:spChg chg="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4" creationId="{00000000-0000-0000-0000-000000000000}"/>
          </ac:spMkLst>
        </pc:spChg>
        <pc:spChg chg="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5" creationId="{00000000-0000-0000-0000-000000000000}"/>
          </ac:spMkLst>
        </pc:spChg>
        <pc:spChg chg="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6" creationId="{00000000-0000-0000-0000-000000000000}"/>
          </ac:spMkLst>
        </pc:spChg>
        <pc:spChg chg="add del 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7" creationId="{7522529A-26DC-60AB-82E1-152F4FB74077}"/>
          </ac:spMkLst>
        </pc:spChg>
        <pc:spChg chg="add del 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8" creationId="{B5311BF3-2E81-67D3-E0A9-3F661449B15E}"/>
          </ac:spMkLst>
        </pc:spChg>
        <pc:spChg chg="add del 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9" creationId="{A9146B71-34D6-2AA0-4493-22D4B686D9AC}"/>
          </ac:spMkLst>
        </pc:spChg>
        <pc:spChg chg="add del 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10" creationId="{9753E1F5-F09F-7693-57F0-5A812DC3FBD0}"/>
          </ac:spMkLst>
        </pc:spChg>
        <pc:spChg chg="add del mod">
          <ac:chgData name="Corey Dean" userId="d06704e4-f7c2-48db-b9e0-bc95bf72a43c" providerId="ADAL" clId="{C5110024-F861-4772-B9B8-0489985D57BF}" dt="2022-09-29T18:16:38.963" v="101"/>
          <ac:spMkLst>
            <pc:docMk/>
            <pc:sldMk cId="442782871" sldId="611"/>
            <ac:spMk id="12" creationId="{AC7EF490-C6F2-911B-DC2E-F058423D24D5}"/>
          </ac:spMkLst>
        </pc:spChg>
      </pc:sldChg>
      <pc:sldChg chg="modSp mod">
        <pc:chgData name="Corey Dean" userId="d06704e4-f7c2-48db-b9e0-bc95bf72a43c" providerId="ADAL" clId="{C5110024-F861-4772-B9B8-0489985D57BF}" dt="2022-09-29T16:31:40.210" v="0" actId="15"/>
        <pc:sldMkLst>
          <pc:docMk/>
          <pc:sldMk cId="1993615106" sldId="619"/>
        </pc:sldMkLst>
        <pc:spChg chg="mod">
          <ac:chgData name="Corey Dean" userId="d06704e4-f7c2-48db-b9e0-bc95bf72a43c" providerId="ADAL" clId="{C5110024-F861-4772-B9B8-0489985D57BF}" dt="2022-09-29T16:31:40.210" v="0" actId="15"/>
          <ac:spMkLst>
            <pc:docMk/>
            <pc:sldMk cId="1993615106" sldId="619"/>
            <ac:spMk id="10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8:53.833" v="80" actId="20577"/>
        <pc:sldMkLst>
          <pc:docMk/>
          <pc:sldMk cId="1647602603" sldId="622"/>
        </pc:sldMkLst>
        <pc:spChg chg="mod">
          <ac:chgData name="Corey Dean" userId="d06704e4-f7c2-48db-b9e0-bc95bf72a43c" providerId="ADAL" clId="{C5110024-F861-4772-B9B8-0489985D57BF}" dt="2022-09-29T16:58:53.833" v="80" actId="20577"/>
          <ac:spMkLst>
            <pc:docMk/>
            <pc:sldMk cId="1647602603" sldId="622"/>
            <ac:spMk id="14" creationId="{00000000-0000-0000-0000-000000000000}"/>
          </ac:spMkLst>
        </pc:spChg>
      </pc:sldChg>
      <pc:sldChg chg="modSp">
        <pc:chgData name="Corey Dean" userId="d06704e4-f7c2-48db-b9e0-bc95bf72a43c" providerId="ADAL" clId="{C5110024-F861-4772-B9B8-0489985D57BF}" dt="2022-09-29T16:59:15.408" v="90" actId="20577"/>
        <pc:sldMkLst>
          <pc:docMk/>
          <pc:sldMk cId="3160883552" sldId="623"/>
        </pc:sldMkLst>
        <pc:spChg chg="mod">
          <ac:chgData name="Corey Dean" userId="d06704e4-f7c2-48db-b9e0-bc95bf72a43c" providerId="ADAL" clId="{C5110024-F861-4772-B9B8-0489985D57BF}" dt="2022-09-29T16:59:15.408" v="90" actId="20577"/>
          <ac:spMkLst>
            <pc:docMk/>
            <pc:sldMk cId="3160883552" sldId="623"/>
            <ac:spMk id="8" creationId="{00000000-0000-0000-0000-000000000000}"/>
          </ac:spMkLst>
        </pc:spChg>
      </pc:sldChg>
    </pc:docChg>
  </pc:docChgLst>
  <pc:docChgLst>
    <pc:chgData name="Lisk, Brian D" userId="S::liskbd@state.gov::75023ea2-1308-4e0b-b141-d47d47c329f6" providerId="AD" clId="Web-{29DC9F56-A6E3-58AB-0AA3-57D6FB43B5D2}"/>
    <pc:docChg chg="addSld delSld modSld sldOrd modSection">
      <pc:chgData name="Lisk, Brian D" userId="S::liskbd@state.gov::75023ea2-1308-4e0b-b141-d47d47c329f6" providerId="AD" clId="Web-{29DC9F56-A6E3-58AB-0AA3-57D6FB43B5D2}" dt="2022-09-13T04:13:33.329" v="49" actId="20577"/>
      <pc:docMkLst>
        <pc:docMk/>
      </pc:docMkLst>
      <pc:sldChg chg="modSp add del">
        <pc:chgData name="Lisk, Brian D" userId="S::liskbd@state.gov::75023ea2-1308-4e0b-b141-d47d47c329f6" providerId="AD" clId="Web-{29DC9F56-A6E3-58AB-0AA3-57D6FB43B5D2}" dt="2022-09-13T03:38:51.882" v="13"/>
        <pc:sldMkLst>
          <pc:docMk/>
          <pc:sldMk cId="3597480477" sldId="555"/>
        </pc:sldMkLst>
        <pc:spChg chg="mod">
          <ac:chgData name="Lisk, Brian D" userId="S::liskbd@state.gov::75023ea2-1308-4e0b-b141-d47d47c329f6" providerId="AD" clId="Web-{29DC9F56-A6E3-58AB-0AA3-57D6FB43B5D2}" dt="2022-09-13T03:31:30.751" v="2" actId="20577"/>
          <ac:spMkLst>
            <pc:docMk/>
            <pc:sldMk cId="3597480477" sldId="555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32:37.424" v="4" actId="20577"/>
        <pc:sldMkLst>
          <pc:docMk/>
          <pc:sldMk cId="1825298127" sldId="557"/>
        </pc:sldMkLst>
        <pc:spChg chg="mod">
          <ac:chgData name="Lisk, Brian D" userId="S::liskbd@state.gov::75023ea2-1308-4e0b-b141-d47d47c329f6" providerId="AD" clId="Web-{29DC9F56-A6E3-58AB-0AA3-57D6FB43B5D2}" dt="2022-09-13T03:32:37.424" v="4" actId="20577"/>
          <ac:spMkLst>
            <pc:docMk/>
            <pc:sldMk cId="1825298127" sldId="557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32:58.549" v="8" actId="20577"/>
        <pc:sldMkLst>
          <pc:docMk/>
          <pc:sldMk cId="3284713495" sldId="558"/>
        </pc:sldMkLst>
        <pc:spChg chg="mod">
          <ac:chgData name="Lisk, Brian D" userId="S::liskbd@state.gov::75023ea2-1308-4e0b-b141-d47d47c329f6" providerId="AD" clId="Web-{29DC9F56-A6E3-58AB-0AA3-57D6FB43B5D2}" dt="2022-09-13T03:32:58.549" v="8" actId="20577"/>
          <ac:spMkLst>
            <pc:docMk/>
            <pc:sldMk cId="3284713495" sldId="558"/>
            <ac:spMk id="15" creationId="{00000000-0000-0000-0000-000000000000}"/>
          </ac:spMkLst>
        </pc:spChg>
      </pc:sldChg>
      <pc:sldChg chg="del">
        <pc:chgData name="Lisk, Brian D" userId="S::liskbd@state.gov::75023ea2-1308-4e0b-b141-d47d47c329f6" providerId="AD" clId="Web-{29DC9F56-A6E3-58AB-0AA3-57D6FB43B5D2}" dt="2022-09-13T03:39:12.008" v="14"/>
        <pc:sldMkLst>
          <pc:docMk/>
          <pc:sldMk cId="1548920595" sldId="573"/>
        </pc:sldMkLst>
      </pc:sldChg>
      <pc:sldChg chg="modSp">
        <pc:chgData name="Lisk, Brian D" userId="S::liskbd@state.gov::75023ea2-1308-4e0b-b141-d47d47c329f6" providerId="AD" clId="Web-{29DC9F56-A6E3-58AB-0AA3-57D6FB43B5D2}" dt="2022-09-13T03:47:02.155" v="18" actId="20577"/>
        <pc:sldMkLst>
          <pc:docMk/>
          <pc:sldMk cId="3196076345" sldId="574"/>
        </pc:sldMkLst>
        <pc:spChg chg="mod">
          <ac:chgData name="Lisk, Brian D" userId="S::liskbd@state.gov::75023ea2-1308-4e0b-b141-d47d47c329f6" providerId="AD" clId="Web-{29DC9F56-A6E3-58AB-0AA3-57D6FB43B5D2}" dt="2022-09-13T03:47:02.155" v="18" actId="20577"/>
          <ac:spMkLst>
            <pc:docMk/>
            <pc:sldMk cId="3196076345" sldId="574"/>
            <ac:spMk id="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47:09.373" v="19" actId="20577"/>
        <pc:sldMkLst>
          <pc:docMk/>
          <pc:sldMk cId="44787197" sldId="575"/>
        </pc:sldMkLst>
        <pc:spChg chg="mod">
          <ac:chgData name="Lisk, Brian D" userId="S::liskbd@state.gov::75023ea2-1308-4e0b-b141-d47d47c329f6" providerId="AD" clId="Web-{29DC9F56-A6E3-58AB-0AA3-57D6FB43B5D2}" dt="2022-09-13T03:47:09.373" v="19" actId="20577"/>
          <ac:spMkLst>
            <pc:docMk/>
            <pc:sldMk cId="44787197" sldId="575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47:52.640" v="21" actId="20577"/>
        <pc:sldMkLst>
          <pc:docMk/>
          <pc:sldMk cId="1160511687" sldId="577"/>
        </pc:sldMkLst>
        <pc:spChg chg="mod">
          <ac:chgData name="Lisk, Brian D" userId="S::liskbd@state.gov::75023ea2-1308-4e0b-b141-d47d47c329f6" providerId="AD" clId="Web-{29DC9F56-A6E3-58AB-0AA3-57D6FB43B5D2}" dt="2022-09-13T03:47:52.640" v="21" actId="20577"/>
          <ac:spMkLst>
            <pc:docMk/>
            <pc:sldMk cId="1160511687" sldId="577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48:08.921" v="23" actId="20577"/>
        <pc:sldMkLst>
          <pc:docMk/>
          <pc:sldMk cId="1490114744" sldId="578"/>
        </pc:sldMkLst>
        <pc:spChg chg="mod">
          <ac:chgData name="Lisk, Brian D" userId="S::liskbd@state.gov::75023ea2-1308-4e0b-b141-d47d47c329f6" providerId="AD" clId="Web-{29DC9F56-A6E3-58AB-0AA3-57D6FB43B5D2}" dt="2022-09-13T03:48:08.921" v="23" actId="20577"/>
          <ac:spMkLst>
            <pc:docMk/>
            <pc:sldMk cId="1490114744" sldId="578"/>
            <ac:spMk id="1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48:14.046" v="25" actId="20577"/>
        <pc:sldMkLst>
          <pc:docMk/>
          <pc:sldMk cId="4024783011" sldId="579"/>
        </pc:sldMkLst>
        <pc:spChg chg="mod">
          <ac:chgData name="Lisk, Brian D" userId="S::liskbd@state.gov::75023ea2-1308-4e0b-b141-d47d47c329f6" providerId="AD" clId="Web-{29DC9F56-A6E3-58AB-0AA3-57D6FB43B5D2}" dt="2022-09-13T03:48:14.046" v="25" actId="20577"/>
          <ac:spMkLst>
            <pc:docMk/>
            <pc:sldMk cId="4024783011" sldId="579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4:02:24.416" v="39" actId="20577"/>
        <pc:sldMkLst>
          <pc:docMk/>
          <pc:sldMk cId="1547179979" sldId="580"/>
        </pc:sldMkLst>
        <pc:spChg chg="mod">
          <ac:chgData name="Lisk, Brian D" userId="S::liskbd@state.gov::75023ea2-1308-4e0b-b141-d47d47c329f6" providerId="AD" clId="Web-{29DC9F56-A6E3-58AB-0AA3-57D6FB43B5D2}" dt="2022-09-13T04:02:24.416" v="39" actId="20577"/>
          <ac:spMkLst>
            <pc:docMk/>
            <pc:sldMk cId="1547179979" sldId="580"/>
            <ac:spMk id="10" creationId="{00000000-0000-0000-0000-000000000000}"/>
          </ac:spMkLst>
        </pc:spChg>
        <pc:spChg chg="mod">
          <ac:chgData name="Lisk, Brian D" userId="S::liskbd@state.gov::75023ea2-1308-4e0b-b141-d47d47c329f6" providerId="AD" clId="Web-{29DC9F56-A6E3-58AB-0AA3-57D6FB43B5D2}" dt="2022-09-13T03:49:36.078" v="27" actId="20577"/>
          <ac:spMkLst>
            <pc:docMk/>
            <pc:sldMk cId="1547179979" sldId="580"/>
            <ac:spMk id="14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4:02:15.572" v="38" actId="20577"/>
        <pc:sldMkLst>
          <pc:docMk/>
          <pc:sldMk cId="2328911282" sldId="581"/>
        </pc:sldMkLst>
        <pc:spChg chg="mod">
          <ac:chgData name="Lisk, Brian D" userId="S::liskbd@state.gov::75023ea2-1308-4e0b-b141-d47d47c329f6" providerId="AD" clId="Web-{29DC9F56-A6E3-58AB-0AA3-57D6FB43B5D2}" dt="2022-09-13T04:02:15.572" v="38" actId="20577"/>
          <ac:spMkLst>
            <pc:docMk/>
            <pc:sldMk cId="2328911282" sldId="581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49:57.751" v="32" actId="20577"/>
        <pc:sldMkLst>
          <pc:docMk/>
          <pc:sldMk cId="1183401050" sldId="582"/>
        </pc:sldMkLst>
        <pc:spChg chg="mod">
          <ac:chgData name="Lisk, Brian D" userId="S::liskbd@state.gov::75023ea2-1308-4e0b-b141-d47d47c329f6" providerId="AD" clId="Web-{29DC9F56-A6E3-58AB-0AA3-57D6FB43B5D2}" dt="2022-09-13T03:49:57.751" v="32" actId="20577"/>
          <ac:spMkLst>
            <pc:docMk/>
            <pc:sldMk cId="1183401050" sldId="582"/>
            <ac:spMk id="14" creationId="{00000000-0000-0000-0000-000000000000}"/>
          </ac:spMkLst>
        </pc:spChg>
      </pc:sldChg>
      <pc:sldChg chg="ord">
        <pc:chgData name="Lisk, Brian D" userId="S::liskbd@state.gov::75023ea2-1308-4e0b-b141-d47d47c329f6" providerId="AD" clId="Web-{29DC9F56-A6E3-58AB-0AA3-57D6FB43B5D2}" dt="2022-09-13T03:45:10.950" v="15"/>
        <pc:sldMkLst>
          <pc:docMk/>
          <pc:sldMk cId="56781350" sldId="584"/>
        </pc:sldMkLst>
      </pc:sldChg>
      <pc:sldChg chg="modSp">
        <pc:chgData name="Lisk, Brian D" userId="S::liskbd@state.gov::75023ea2-1308-4e0b-b141-d47d47c329f6" providerId="AD" clId="Web-{29DC9F56-A6E3-58AB-0AA3-57D6FB43B5D2}" dt="2022-09-13T03:50:04.251" v="33" actId="20577"/>
        <pc:sldMkLst>
          <pc:docMk/>
          <pc:sldMk cId="655351311" sldId="585"/>
        </pc:sldMkLst>
        <pc:spChg chg="mod">
          <ac:chgData name="Lisk, Brian D" userId="S::liskbd@state.gov::75023ea2-1308-4e0b-b141-d47d47c329f6" providerId="AD" clId="Web-{29DC9F56-A6E3-58AB-0AA3-57D6FB43B5D2}" dt="2022-09-13T03:50:04.251" v="33" actId="20577"/>
          <ac:spMkLst>
            <pc:docMk/>
            <pc:sldMk cId="655351311" sldId="585"/>
            <ac:spMk id="13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50:10.485" v="34" actId="20577"/>
        <pc:sldMkLst>
          <pc:docMk/>
          <pc:sldMk cId="483614641" sldId="586"/>
        </pc:sldMkLst>
        <pc:spChg chg="mod">
          <ac:chgData name="Lisk, Brian D" userId="S::liskbd@state.gov::75023ea2-1308-4e0b-b141-d47d47c329f6" providerId="AD" clId="Web-{29DC9F56-A6E3-58AB-0AA3-57D6FB43B5D2}" dt="2022-09-13T03:50:10.485" v="34" actId="20577"/>
          <ac:spMkLst>
            <pc:docMk/>
            <pc:sldMk cId="483614641" sldId="586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50:18.782" v="35" actId="20577"/>
        <pc:sldMkLst>
          <pc:docMk/>
          <pc:sldMk cId="635298846" sldId="587"/>
        </pc:sldMkLst>
        <pc:spChg chg="mod">
          <ac:chgData name="Lisk, Brian D" userId="S::liskbd@state.gov::75023ea2-1308-4e0b-b141-d47d47c329f6" providerId="AD" clId="Web-{29DC9F56-A6E3-58AB-0AA3-57D6FB43B5D2}" dt="2022-09-13T03:50:18.782" v="35" actId="20577"/>
          <ac:spMkLst>
            <pc:docMk/>
            <pc:sldMk cId="635298846" sldId="587"/>
            <ac:spMk id="10" creationId="{00000000-0000-0000-0000-000000000000}"/>
          </ac:spMkLst>
        </pc:spChg>
      </pc:sldChg>
      <pc:sldChg chg="del">
        <pc:chgData name="Lisk, Brian D" userId="S::liskbd@state.gov::75023ea2-1308-4e0b-b141-d47d47c329f6" providerId="AD" clId="Web-{29DC9F56-A6E3-58AB-0AA3-57D6FB43B5D2}" dt="2022-09-13T03:58:21.945" v="36"/>
        <pc:sldMkLst>
          <pc:docMk/>
          <pc:sldMk cId="1519933162" sldId="589"/>
        </pc:sldMkLst>
      </pc:sldChg>
      <pc:sldChg chg="modSp">
        <pc:chgData name="Lisk, Brian D" userId="S::liskbd@state.gov::75023ea2-1308-4e0b-b141-d47d47c329f6" providerId="AD" clId="Web-{29DC9F56-A6E3-58AB-0AA3-57D6FB43B5D2}" dt="2022-09-13T04:08:04.705" v="44" actId="20577"/>
        <pc:sldMkLst>
          <pc:docMk/>
          <pc:sldMk cId="2170667440" sldId="590"/>
        </pc:sldMkLst>
        <pc:spChg chg="mod">
          <ac:chgData name="Lisk, Brian D" userId="S::liskbd@state.gov::75023ea2-1308-4e0b-b141-d47d47c329f6" providerId="AD" clId="Web-{29DC9F56-A6E3-58AB-0AA3-57D6FB43B5D2}" dt="2022-09-13T04:08:02.874" v="42" actId="20577"/>
          <ac:spMkLst>
            <pc:docMk/>
            <pc:sldMk cId="2170667440" sldId="590"/>
            <ac:spMk id="2" creationId="{00000000-0000-0000-0000-000000000000}"/>
          </ac:spMkLst>
        </pc:spChg>
        <pc:spChg chg="mod">
          <ac:chgData name="Lisk, Brian D" userId="S::liskbd@state.gov::75023ea2-1308-4e0b-b141-d47d47c329f6" providerId="AD" clId="Web-{29DC9F56-A6E3-58AB-0AA3-57D6FB43B5D2}" dt="2022-09-13T04:08:04.705" v="44" actId="20577"/>
          <ac:spMkLst>
            <pc:docMk/>
            <pc:sldMk cId="2170667440" sldId="590"/>
            <ac:spMk id="6" creationId="{00000000-0000-0000-0000-000000000000}"/>
          </ac:spMkLst>
        </pc:spChg>
      </pc:sldChg>
      <pc:sldChg chg="del">
        <pc:chgData name="Lisk, Brian D" userId="S::liskbd@state.gov::75023ea2-1308-4e0b-b141-d47d47c329f6" providerId="AD" clId="Web-{29DC9F56-A6E3-58AB-0AA3-57D6FB43B5D2}" dt="2022-09-13T04:08:23.158" v="45"/>
        <pc:sldMkLst>
          <pc:docMk/>
          <pc:sldMk cId="2611203273" sldId="592"/>
        </pc:sldMkLst>
      </pc:sldChg>
      <pc:sldChg chg="del">
        <pc:chgData name="Lisk, Brian D" userId="S::liskbd@state.gov::75023ea2-1308-4e0b-b141-d47d47c329f6" providerId="AD" clId="Web-{29DC9F56-A6E3-58AB-0AA3-57D6FB43B5D2}" dt="2022-09-13T04:10:30.102" v="46"/>
        <pc:sldMkLst>
          <pc:docMk/>
          <pc:sldMk cId="2592835369" sldId="597"/>
        </pc:sldMkLst>
      </pc:sldChg>
      <pc:sldChg chg="modSp">
        <pc:chgData name="Lisk, Brian D" userId="S::liskbd@state.gov::75023ea2-1308-4e0b-b141-d47d47c329f6" providerId="AD" clId="Web-{29DC9F56-A6E3-58AB-0AA3-57D6FB43B5D2}" dt="2022-09-13T04:13:33.329" v="49" actId="20577"/>
        <pc:sldMkLst>
          <pc:docMk/>
          <pc:sldMk cId="3053827465" sldId="607"/>
        </pc:sldMkLst>
        <pc:spChg chg="mod">
          <ac:chgData name="Lisk, Brian D" userId="S::liskbd@state.gov::75023ea2-1308-4e0b-b141-d47d47c329f6" providerId="AD" clId="Web-{29DC9F56-A6E3-58AB-0AA3-57D6FB43B5D2}" dt="2022-09-13T04:13:33.329" v="49" actId="20577"/>
          <ac:spMkLst>
            <pc:docMk/>
            <pc:sldMk cId="3053827465" sldId="607"/>
            <ac:spMk id="6" creationId="{00000000-0000-0000-0000-000000000000}"/>
          </ac:spMkLst>
        </pc:spChg>
        <pc:spChg chg="mod">
          <ac:chgData name="Lisk, Brian D" userId="S::liskbd@state.gov::75023ea2-1308-4e0b-b141-d47d47c329f6" providerId="AD" clId="Web-{29DC9F56-A6E3-58AB-0AA3-57D6FB43B5D2}" dt="2022-09-13T04:12:52.828" v="47" actId="20577"/>
          <ac:spMkLst>
            <pc:docMk/>
            <pc:sldMk cId="3053827465" sldId="607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29DC9F56-A6E3-58AB-0AA3-57D6FB43B5D2}" dt="2022-09-13T03:36:19.161" v="11" actId="20577"/>
        <pc:sldMkLst>
          <pc:docMk/>
          <pc:sldMk cId="1993615106" sldId="619"/>
        </pc:sldMkLst>
        <pc:spChg chg="mod">
          <ac:chgData name="Lisk, Brian D" userId="S::liskbd@state.gov::75023ea2-1308-4e0b-b141-d47d47c329f6" providerId="AD" clId="Web-{29DC9F56-A6E3-58AB-0AA3-57D6FB43B5D2}" dt="2022-09-13T03:36:19.161" v="11" actId="20577"/>
          <ac:spMkLst>
            <pc:docMk/>
            <pc:sldMk cId="1993615106" sldId="619"/>
            <ac:spMk id="11" creationId="{00000000-0000-0000-0000-000000000000}"/>
          </ac:spMkLst>
        </pc:spChg>
      </pc:sldChg>
    </pc:docChg>
  </pc:docChgLst>
  <pc:docChgLst>
    <pc:chgData name="Dean, Corey B" userId="d06704e4-f7c2-48db-b9e0-bc95bf72a43c" providerId="ADAL" clId="{06A3E634-DD4B-435E-B5E5-1190930C1409}"/>
    <pc:docChg chg="custSel modSld">
      <pc:chgData name="Dean, Corey B" userId="d06704e4-f7c2-48db-b9e0-bc95bf72a43c" providerId="ADAL" clId="{06A3E634-DD4B-435E-B5E5-1190930C1409}" dt="2022-10-15T02:14:27.567" v="2522" actId="1076"/>
      <pc:docMkLst>
        <pc:docMk/>
      </pc:docMkLst>
      <pc:sldChg chg="addSp delSp modSp mod">
        <pc:chgData name="Dean, Corey B" userId="d06704e4-f7c2-48db-b9e0-bc95bf72a43c" providerId="ADAL" clId="{06A3E634-DD4B-435E-B5E5-1190930C1409}" dt="2022-10-15T02:02:09.169" v="1999"/>
        <pc:sldMkLst>
          <pc:docMk/>
          <pc:sldMk cId="2413125678" sldId="288"/>
        </pc:sldMkLst>
        <pc:spChg chg="add del mod">
          <ac:chgData name="Dean, Corey B" userId="d06704e4-f7c2-48db-b9e0-bc95bf72a43c" providerId="ADAL" clId="{06A3E634-DD4B-435E-B5E5-1190930C1409}" dt="2022-10-15T02:02:09.169" v="1999"/>
          <ac:spMkLst>
            <pc:docMk/>
            <pc:sldMk cId="2413125678" sldId="288"/>
            <ac:spMk id="7" creationId="{530D0237-569A-AE56-4696-FA81C5931B71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8.067" v="46"/>
        <pc:sldMkLst>
          <pc:docMk/>
          <pc:sldMk cId="3856838106" sldId="554"/>
        </pc:sldMkLst>
        <pc:spChg chg="add mod">
          <ac:chgData name="Dean, Corey B" userId="d06704e4-f7c2-48db-b9e0-bc95bf72a43c" providerId="ADAL" clId="{06A3E634-DD4B-435E-B5E5-1190930C1409}" dt="2022-10-15T02:02:08.061" v="33" actId="207"/>
          <ac:spMkLst>
            <pc:docMk/>
            <pc:sldMk cId="3856838106" sldId="554"/>
            <ac:spMk id="9" creationId="{E5E8A213-9E15-FB21-3698-3E8B27A850F9}"/>
          </ac:spMkLst>
        </pc:spChg>
        <pc:spChg chg="add mod">
          <ac:chgData name="Dean, Corey B" userId="d06704e4-f7c2-48db-b9e0-bc95bf72a43c" providerId="ADAL" clId="{06A3E634-DD4B-435E-B5E5-1190930C1409}" dt="2022-10-15T02:02:08.067" v="46"/>
          <ac:spMkLst>
            <pc:docMk/>
            <pc:sldMk cId="3856838106" sldId="554"/>
            <ac:spMk id="10" creationId="{3813C165-D8F5-ABF2-359D-0B295B7FA2CC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06:13.557" v="2269" actId="113"/>
        <pc:sldMkLst>
          <pc:docMk/>
          <pc:sldMk cId="3597480477" sldId="555"/>
        </pc:sldMkLst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23" creationId="{00000000-0000-0000-0000-000000000000}"/>
          </ac:spMkLst>
        </pc:spChg>
        <pc:spChg chg="add del mod">
          <ac:chgData name="Dean, Corey B" userId="d06704e4-f7c2-48db-b9e0-bc95bf72a43c" providerId="ADAL" clId="{06A3E634-DD4B-435E-B5E5-1190930C1409}" dt="2022-10-15T02:02:30.513" v="2072" actId="478"/>
          <ac:spMkLst>
            <pc:docMk/>
            <pc:sldMk cId="3597480477" sldId="555"/>
            <ac:spMk id="25" creationId="{EBBB490C-BE62-482E-0317-DC175FCA0EF0}"/>
          </ac:spMkLst>
        </pc:spChg>
        <pc:spChg chg="add mod">
          <ac:chgData name="Dean, Corey B" userId="d06704e4-f7c2-48db-b9e0-bc95bf72a43c" providerId="ADAL" clId="{06A3E634-DD4B-435E-B5E5-1190930C1409}" dt="2022-10-15T02:02:36.830" v="2085" actId="207"/>
          <ac:spMkLst>
            <pc:docMk/>
            <pc:sldMk cId="3597480477" sldId="555"/>
            <ac:spMk id="26" creationId="{A243E245-3E1A-4DF7-3B9A-90007AD72E31}"/>
          </ac:spMkLst>
        </pc:spChg>
        <pc:spChg chg="add mod">
          <ac:chgData name="Dean, Corey B" userId="d06704e4-f7c2-48db-b9e0-bc95bf72a43c" providerId="ADAL" clId="{06A3E634-DD4B-435E-B5E5-1190930C1409}" dt="2022-10-15T02:02:41.901" v="2094"/>
          <ac:spMkLst>
            <pc:docMk/>
            <pc:sldMk cId="3597480477" sldId="555"/>
            <ac:spMk id="27" creationId="{8F6779FB-7D87-78E5-9A25-6A2DF89C3FD1}"/>
          </ac:spMkLst>
        </pc:spChg>
        <pc:spChg chg="add mod">
          <ac:chgData name="Dean, Corey B" userId="d06704e4-f7c2-48db-b9e0-bc95bf72a43c" providerId="ADAL" clId="{06A3E634-DD4B-435E-B5E5-1190930C1409}" dt="2022-10-15T02:03:22.459" v="2125" actId="6549"/>
          <ac:spMkLst>
            <pc:docMk/>
            <pc:sldMk cId="3597480477" sldId="555"/>
            <ac:spMk id="29" creationId="{8994718A-0291-97B9-73DF-5161E2EED30A}"/>
          </ac:spMkLst>
        </pc:spChg>
        <pc:spChg chg="add mod">
          <ac:chgData name="Dean, Corey B" userId="d06704e4-f7c2-48db-b9e0-bc95bf72a43c" providerId="ADAL" clId="{06A3E634-DD4B-435E-B5E5-1190930C1409}" dt="2022-10-15T02:05:25.750" v="2247" actId="404"/>
          <ac:spMkLst>
            <pc:docMk/>
            <pc:sldMk cId="3597480477" sldId="555"/>
            <ac:spMk id="30" creationId="{55B7DFF6-AC3F-20A4-3217-E341A05B8AE0}"/>
          </ac:spMkLst>
        </pc:spChg>
        <pc:spChg chg="add mod">
          <ac:chgData name="Dean, Corey B" userId="d06704e4-f7c2-48db-b9e0-bc95bf72a43c" providerId="ADAL" clId="{06A3E634-DD4B-435E-B5E5-1190930C1409}" dt="2022-10-15T02:05:06.986" v="2246" actId="207"/>
          <ac:spMkLst>
            <pc:docMk/>
            <pc:sldMk cId="3597480477" sldId="555"/>
            <ac:spMk id="31" creationId="{E1CDF3E1-845D-16AD-C672-155B865CC5AD}"/>
          </ac:spMkLst>
        </pc:spChg>
        <pc:spChg chg="add mod">
          <ac:chgData name="Dean, Corey B" userId="d06704e4-f7c2-48db-b9e0-bc95bf72a43c" providerId="ADAL" clId="{06A3E634-DD4B-435E-B5E5-1190930C1409}" dt="2022-10-15T02:05:36.667" v="2248" actId="1076"/>
          <ac:spMkLst>
            <pc:docMk/>
            <pc:sldMk cId="3597480477" sldId="555"/>
            <ac:spMk id="32" creationId="{ECD7BCE6-67DB-60D7-ECE7-C023471F479D}"/>
          </ac:spMkLst>
        </pc:spChg>
        <pc:spChg chg="add mod">
          <ac:chgData name="Dean, Corey B" userId="d06704e4-f7c2-48db-b9e0-bc95bf72a43c" providerId="ADAL" clId="{06A3E634-DD4B-435E-B5E5-1190930C1409}" dt="2022-10-15T02:05:06.986" v="2246" actId="207"/>
          <ac:spMkLst>
            <pc:docMk/>
            <pc:sldMk cId="3597480477" sldId="555"/>
            <ac:spMk id="33" creationId="{F9CDC39C-30B2-B72E-8A15-03A657BC3735}"/>
          </ac:spMkLst>
        </pc:spChg>
        <pc:spChg chg="add mod">
          <ac:chgData name="Dean, Corey B" userId="d06704e4-f7c2-48db-b9e0-bc95bf72a43c" providerId="ADAL" clId="{06A3E634-DD4B-435E-B5E5-1190930C1409}" dt="2022-10-15T02:05:39.938" v="2249" actId="1076"/>
          <ac:spMkLst>
            <pc:docMk/>
            <pc:sldMk cId="3597480477" sldId="555"/>
            <ac:spMk id="34" creationId="{2BAD50B5-6909-2D7C-BD50-222E33365B9A}"/>
          </ac:spMkLst>
        </pc:spChg>
        <pc:spChg chg="add mod">
          <ac:chgData name="Dean, Corey B" userId="d06704e4-f7c2-48db-b9e0-bc95bf72a43c" providerId="ADAL" clId="{06A3E634-DD4B-435E-B5E5-1190930C1409}" dt="2022-10-15T02:05:06.986" v="2246" actId="207"/>
          <ac:spMkLst>
            <pc:docMk/>
            <pc:sldMk cId="3597480477" sldId="555"/>
            <ac:spMk id="35" creationId="{BB6ED01D-C46F-B4C2-58AD-24AFFFEF25BB}"/>
          </ac:spMkLst>
        </pc:spChg>
        <pc:spChg chg="add mod">
          <ac:chgData name="Dean, Corey B" userId="d06704e4-f7c2-48db-b9e0-bc95bf72a43c" providerId="ADAL" clId="{06A3E634-DD4B-435E-B5E5-1190930C1409}" dt="2022-10-15T02:05:44.017" v="2250" actId="1076"/>
          <ac:spMkLst>
            <pc:docMk/>
            <pc:sldMk cId="3597480477" sldId="555"/>
            <ac:spMk id="36" creationId="{35638321-F52E-22D1-F2B8-059D62FC2ED9}"/>
          </ac:spMkLst>
        </pc:spChg>
        <pc:spChg chg="mod">
          <ac:chgData name="Dean, Corey B" userId="d06704e4-f7c2-48db-b9e0-bc95bf72a43c" providerId="ADAL" clId="{06A3E634-DD4B-435E-B5E5-1190930C1409}" dt="2022-10-15T02:02:09.172" v="2003"/>
          <ac:spMkLst>
            <pc:docMk/>
            <pc:sldMk cId="3597480477" sldId="555"/>
            <ac:spMk id="38" creationId="{00000000-0000-0000-0000-000000000000}"/>
          </ac:spMkLst>
        </pc:spChg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40" creationId="{00000000-0000-0000-0000-000000000000}"/>
          </ac:spMkLst>
        </pc:spChg>
        <pc:spChg chg="add mod">
          <ac:chgData name="Dean, Corey B" userId="d06704e4-f7c2-48db-b9e0-bc95bf72a43c" providerId="ADAL" clId="{06A3E634-DD4B-435E-B5E5-1190930C1409}" dt="2022-10-15T02:05:47.471" v="2251" actId="1076"/>
          <ac:spMkLst>
            <pc:docMk/>
            <pc:sldMk cId="3597480477" sldId="555"/>
            <ac:spMk id="41" creationId="{A528E761-3B97-7932-FE5C-81188A99AA7B}"/>
          </ac:spMkLst>
        </pc:spChg>
        <pc:spChg chg="add mod">
          <ac:chgData name="Dean, Corey B" userId="d06704e4-f7c2-48db-b9e0-bc95bf72a43c" providerId="ADAL" clId="{06A3E634-DD4B-435E-B5E5-1190930C1409}" dt="2022-10-15T02:06:13.557" v="2269" actId="113"/>
          <ac:spMkLst>
            <pc:docMk/>
            <pc:sldMk cId="3597480477" sldId="555"/>
            <ac:spMk id="42" creationId="{BEC738E9-B494-4F24-E956-900FA48D61A7}"/>
          </ac:spMkLst>
        </pc:spChg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43" creationId="{00000000-0000-0000-0000-000000000000}"/>
          </ac:spMkLst>
        </pc:spChg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44" creationId="{00000000-0000-0000-0000-000000000000}"/>
          </ac:spMkLst>
        </pc:spChg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45" creationId="{00000000-0000-0000-0000-000000000000}"/>
          </ac:spMkLst>
        </pc:spChg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46" creationId="{00000000-0000-0000-0000-000000000000}"/>
          </ac:spMkLst>
        </pc:spChg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47" creationId="{00000000-0000-0000-0000-000000000000}"/>
          </ac:spMkLst>
        </pc:spChg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48" creationId="{00000000-0000-0000-0000-000000000000}"/>
          </ac:spMkLst>
        </pc:spChg>
        <pc:spChg chg="mod">
          <ac:chgData name="Dean, Corey B" userId="d06704e4-f7c2-48db-b9e0-bc95bf72a43c" providerId="ADAL" clId="{06A3E634-DD4B-435E-B5E5-1190930C1409}" dt="2022-10-15T02:03:09.245" v="2105" actId="1035"/>
          <ac:spMkLst>
            <pc:docMk/>
            <pc:sldMk cId="3597480477" sldId="555"/>
            <ac:spMk id="49" creationId="{00000000-0000-0000-0000-000000000000}"/>
          </ac:spMkLst>
        </pc:spChg>
        <pc:picChg chg="mod">
          <ac:chgData name="Dean, Corey B" userId="d06704e4-f7c2-48db-b9e0-bc95bf72a43c" providerId="ADAL" clId="{06A3E634-DD4B-435E-B5E5-1190930C1409}" dt="2022-10-15T02:03:09.245" v="2105" actId="1035"/>
          <ac:picMkLst>
            <pc:docMk/>
            <pc:sldMk cId="3597480477" sldId="555"/>
            <ac:picMk id="14" creationId="{00000000-0000-0000-0000-000000000000}"/>
          </ac:picMkLst>
        </pc:picChg>
        <pc:picChg chg="add del mod">
          <ac:chgData name="Dean, Corey B" userId="d06704e4-f7c2-48db-b9e0-bc95bf72a43c" providerId="ADAL" clId="{06A3E634-DD4B-435E-B5E5-1190930C1409}" dt="2022-10-15T02:02:08.068" v="48"/>
          <ac:picMkLst>
            <pc:docMk/>
            <pc:sldMk cId="3597480477" sldId="555"/>
            <ac:picMk id="24" creationId="{DC5D1645-29D0-F040-8061-A0110922F98F}"/>
          </ac:picMkLst>
        </pc:picChg>
        <pc:cxnChg chg="mod">
          <ac:chgData name="Dean, Corey B" userId="d06704e4-f7c2-48db-b9e0-bc95bf72a43c" providerId="ADAL" clId="{06A3E634-DD4B-435E-B5E5-1190930C1409}" dt="2022-10-15T02:03:09.245" v="2105" actId="1035"/>
          <ac:cxnSpMkLst>
            <pc:docMk/>
            <pc:sldMk cId="3597480477" sldId="555"/>
            <ac:cxnSpMk id="9" creationId="{00000000-0000-0000-0000-000000000000}"/>
          </ac:cxnSpMkLst>
        </pc:cxnChg>
      </pc:sldChg>
      <pc:sldChg chg="addSp delSp modSp mod">
        <pc:chgData name="Dean, Corey B" userId="d06704e4-f7c2-48db-b9e0-bc95bf72a43c" providerId="ADAL" clId="{06A3E634-DD4B-435E-B5E5-1190930C1409}" dt="2022-10-15T02:07:38.745" v="2288" actId="478"/>
        <pc:sldMkLst>
          <pc:docMk/>
          <pc:sldMk cId="1325454315" sldId="556"/>
        </pc:sldMkLst>
        <pc:spChg chg="mod">
          <ac:chgData name="Dean, Corey B" userId="d06704e4-f7c2-48db-b9e0-bc95bf72a43c" providerId="ADAL" clId="{06A3E634-DD4B-435E-B5E5-1190930C1409}" dt="2022-10-15T02:02:09.174" v="2007"/>
          <ac:spMkLst>
            <pc:docMk/>
            <pc:sldMk cId="1325454315" sldId="556"/>
            <ac:spMk id="10" creationId="{00000000-0000-0000-0000-000000000000}"/>
          </ac:spMkLst>
        </pc:spChg>
        <pc:spChg chg="add del mod">
          <ac:chgData name="Dean, Corey B" userId="d06704e4-f7c2-48db-b9e0-bc95bf72a43c" providerId="ADAL" clId="{06A3E634-DD4B-435E-B5E5-1190930C1409}" dt="2022-10-15T02:07:38.745" v="2288" actId="478"/>
          <ac:spMkLst>
            <pc:docMk/>
            <pc:sldMk cId="1325454315" sldId="556"/>
            <ac:spMk id="11" creationId="{1273955D-25BC-5116-8D8C-526162C1D296}"/>
          </ac:spMkLst>
        </pc:spChg>
        <pc:spChg chg="add mod">
          <ac:chgData name="Dean, Corey B" userId="d06704e4-f7c2-48db-b9e0-bc95bf72a43c" providerId="ADAL" clId="{06A3E634-DD4B-435E-B5E5-1190930C1409}" dt="2022-10-15T02:07:36.016" v="2287" actId="1076"/>
          <ac:spMkLst>
            <pc:docMk/>
            <pc:sldMk cId="1325454315" sldId="556"/>
            <ac:spMk id="12" creationId="{62504488-74FD-028D-EB71-C282A96CA45D}"/>
          </ac:spMkLst>
        </pc:spChg>
      </pc:sldChg>
      <pc:sldChg chg="addSp modSp mod">
        <pc:chgData name="Dean, Corey B" userId="d06704e4-f7c2-48db-b9e0-bc95bf72a43c" providerId="ADAL" clId="{06A3E634-DD4B-435E-B5E5-1190930C1409}" dt="2022-10-15T02:07:46.973" v="2297"/>
        <pc:sldMkLst>
          <pc:docMk/>
          <pc:sldMk cId="1825298127" sldId="557"/>
        </pc:sldMkLst>
        <pc:spChg chg="add mod">
          <ac:chgData name="Dean, Corey B" userId="d06704e4-f7c2-48db-b9e0-bc95bf72a43c" providerId="ADAL" clId="{06A3E634-DD4B-435E-B5E5-1190930C1409}" dt="2022-10-15T02:02:08.094" v="97"/>
          <ac:spMkLst>
            <pc:docMk/>
            <pc:sldMk cId="1825298127" sldId="557"/>
            <ac:spMk id="15" creationId="{247726B6-D05C-329E-ADA2-B42FB47AACB5}"/>
          </ac:spMkLst>
        </pc:spChg>
        <pc:spChg chg="add mod">
          <ac:chgData name="Dean, Corey B" userId="d06704e4-f7c2-48db-b9e0-bc95bf72a43c" providerId="ADAL" clId="{06A3E634-DD4B-435E-B5E5-1190930C1409}" dt="2022-10-15T02:02:08.101" v="111" actId="948"/>
          <ac:spMkLst>
            <pc:docMk/>
            <pc:sldMk cId="1825298127" sldId="557"/>
            <ac:spMk id="16" creationId="{BA824E58-3353-9245-7687-A44061925BAD}"/>
          </ac:spMkLst>
        </pc:spChg>
        <pc:spChg chg="add mod">
          <ac:chgData name="Dean, Corey B" userId="d06704e4-f7c2-48db-b9e0-bc95bf72a43c" providerId="ADAL" clId="{06A3E634-DD4B-435E-B5E5-1190930C1409}" dt="2022-10-15T02:07:46.973" v="2297"/>
          <ac:spMkLst>
            <pc:docMk/>
            <pc:sldMk cId="1825298127" sldId="557"/>
            <ac:spMk id="17" creationId="{57ABF392-5D32-923C-3343-2BFC7E9B51C3}"/>
          </ac:spMkLst>
        </pc:spChg>
      </pc:sldChg>
      <pc:sldChg chg="addSp modSp mod">
        <pc:chgData name="Dean, Corey B" userId="d06704e4-f7c2-48db-b9e0-bc95bf72a43c" providerId="ADAL" clId="{06A3E634-DD4B-435E-B5E5-1190930C1409}" dt="2022-10-15T02:07:52.319" v="2306"/>
        <pc:sldMkLst>
          <pc:docMk/>
          <pc:sldMk cId="3284713495" sldId="558"/>
        </pc:sldMkLst>
        <pc:spChg chg="add mod">
          <ac:chgData name="Dean, Corey B" userId="d06704e4-f7c2-48db-b9e0-bc95bf72a43c" providerId="ADAL" clId="{06A3E634-DD4B-435E-B5E5-1190930C1409}" dt="2022-10-15T02:02:08.108" v="124"/>
          <ac:spMkLst>
            <pc:docMk/>
            <pc:sldMk cId="3284713495" sldId="558"/>
            <ac:spMk id="12" creationId="{EC1B00FB-52E6-948D-0A48-D225E83AD5DF}"/>
          </ac:spMkLst>
        </pc:spChg>
        <pc:spChg chg="add mod">
          <ac:chgData name="Dean, Corey B" userId="d06704e4-f7c2-48db-b9e0-bc95bf72a43c" providerId="ADAL" clId="{06A3E634-DD4B-435E-B5E5-1190930C1409}" dt="2022-10-15T02:02:08.114" v="138" actId="948"/>
          <ac:spMkLst>
            <pc:docMk/>
            <pc:sldMk cId="3284713495" sldId="558"/>
            <ac:spMk id="16" creationId="{CBC2D699-43BF-D2EF-EC39-955D6467C705}"/>
          </ac:spMkLst>
        </pc:spChg>
        <pc:spChg chg="add mod">
          <ac:chgData name="Dean, Corey B" userId="d06704e4-f7c2-48db-b9e0-bc95bf72a43c" providerId="ADAL" clId="{06A3E634-DD4B-435E-B5E5-1190930C1409}" dt="2022-10-15T02:07:52.319" v="2306"/>
          <ac:spMkLst>
            <pc:docMk/>
            <pc:sldMk cId="3284713495" sldId="558"/>
            <ac:spMk id="18" creationId="{5CA12396-1AF9-BD57-9D7F-025AC81233E6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8.246" v="374"/>
        <pc:sldMkLst>
          <pc:docMk/>
          <pc:sldMk cId="310750045" sldId="559"/>
        </pc:sldMkLst>
        <pc:spChg chg="add mod">
          <ac:chgData name="Dean, Corey B" userId="d06704e4-f7c2-48db-b9e0-bc95bf72a43c" providerId="ADAL" clId="{06A3E634-DD4B-435E-B5E5-1190930C1409}" dt="2022-10-15T02:02:08.238" v="359" actId="207"/>
          <ac:spMkLst>
            <pc:docMk/>
            <pc:sldMk cId="310750045" sldId="559"/>
            <ac:spMk id="10" creationId="{9FA831B8-0AA4-6526-2B66-06DD370FB5EF}"/>
          </ac:spMkLst>
        </pc:spChg>
        <pc:spChg chg="add mod">
          <ac:chgData name="Dean, Corey B" userId="d06704e4-f7c2-48db-b9e0-bc95bf72a43c" providerId="ADAL" clId="{06A3E634-DD4B-435E-B5E5-1190930C1409}" dt="2022-10-15T02:02:08.246" v="374"/>
          <ac:spMkLst>
            <pc:docMk/>
            <pc:sldMk cId="310750045" sldId="559"/>
            <ac:spMk id="11" creationId="{8D6CB9B0-EBCE-F244-0DCF-8A46C0B426F7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08:20.319" v="2324" actId="14100"/>
        <pc:sldMkLst>
          <pc:docMk/>
          <pc:sldMk cId="821256043" sldId="560"/>
        </pc:sldMkLst>
        <pc:spChg chg="add mod">
          <ac:chgData name="Dean, Corey B" userId="d06704e4-f7c2-48db-b9e0-bc95bf72a43c" providerId="ADAL" clId="{06A3E634-DD4B-435E-B5E5-1190930C1409}" dt="2022-10-15T02:02:08.254" v="391" actId="207"/>
          <ac:spMkLst>
            <pc:docMk/>
            <pc:sldMk cId="821256043" sldId="560"/>
            <ac:spMk id="15" creationId="{5C83EF2F-7428-CDA9-32AF-91DA6E777B63}"/>
          </ac:spMkLst>
        </pc:spChg>
        <pc:spChg chg="add mod">
          <ac:chgData name="Dean, Corey B" userId="d06704e4-f7c2-48db-b9e0-bc95bf72a43c" providerId="ADAL" clId="{06A3E634-DD4B-435E-B5E5-1190930C1409}" dt="2022-10-15T02:08:20.319" v="2324" actId="14100"/>
          <ac:spMkLst>
            <pc:docMk/>
            <pc:sldMk cId="821256043" sldId="560"/>
            <ac:spMk id="16" creationId="{F3EA3349-DECA-EE2F-0A93-30097C568347}"/>
          </ac:spMkLst>
        </pc:spChg>
        <pc:picChg chg="add del mod">
          <ac:chgData name="Dean, Corey B" userId="d06704e4-f7c2-48db-b9e0-bc95bf72a43c" providerId="ADAL" clId="{06A3E634-DD4B-435E-B5E5-1190930C1409}" dt="2022-10-15T02:02:08.262" v="407"/>
          <ac:picMkLst>
            <pc:docMk/>
            <pc:sldMk cId="821256043" sldId="560"/>
            <ac:picMk id="17" creationId="{28150934-2368-EAB1-A82A-961D7E930A60}"/>
          </ac:picMkLst>
        </pc:picChg>
      </pc:sldChg>
      <pc:sldChg chg="addSp delSp modSp mod">
        <pc:chgData name="Dean, Corey B" userId="d06704e4-f7c2-48db-b9e0-bc95bf72a43c" providerId="ADAL" clId="{06A3E634-DD4B-435E-B5E5-1190930C1409}" dt="2022-10-15T02:02:08.282" v="443"/>
        <pc:sldMkLst>
          <pc:docMk/>
          <pc:sldMk cId="706275851" sldId="561"/>
        </pc:sldMkLst>
        <pc:spChg chg="add mod">
          <ac:chgData name="Dean, Corey B" userId="d06704e4-f7c2-48db-b9e0-bc95bf72a43c" providerId="ADAL" clId="{06A3E634-DD4B-435E-B5E5-1190930C1409}" dt="2022-10-15T02:02:08.270" v="424" actId="207"/>
          <ac:spMkLst>
            <pc:docMk/>
            <pc:sldMk cId="706275851" sldId="561"/>
            <ac:spMk id="11" creationId="{9627B92A-04F3-C6A1-FF2F-C069512D485B}"/>
          </ac:spMkLst>
        </pc:spChg>
        <pc:spChg chg="add mod">
          <ac:chgData name="Dean, Corey B" userId="d06704e4-f7c2-48db-b9e0-bc95bf72a43c" providerId="ADAL" clId="{06A3E634-DD4B-435E-B5E5-1190930C1409}" dt="2022-10-15T02:02:08.282" v="443"/>
          <ac:spMkLst>
            <pc:docMk/>
            <pc:sldMk cId="706275851" sldId="561"/>
            <ac:spMk id="13" creationId="{D27EC144-439B-EA9B-A438-1B054D4366F3}"/>
          </ac:spMkLst>
        </pc:spChg>
        <pc:picChg chg="add del mod">
          <ac:chgData name="Dean, Corey B" userId="d06704e4-f7c2-48db-b9e0-bc95bf72a43c" providerId="ADAL" clId="{06A3E634-DD4B-435E-B5E5-1190930C1409}" dt="2022-10-15T02:02:08.271" v="426"/>
          <ac:picMkLst>
            <pc:docMk/>
            <pc:sldMk cId="706275851" sldId="561"/>
            <ac:picMk id="12" creationId="{21AFEA64-86A3-7E65-C5FD-6921663E42D6}"/>
          </ac:picMkLst>
        </pc:picChg>
      </pc:sldChg>
      <pc:sldChg chg="addSp delSp modSp mod">
        <pc:chgData name="Dean, Corey B" userId="d06704e4-f7c2-48db-b9e0-bc95bf72a43c" providerId="ADAL" clId="{06A3E634-DD4B-435E-B5E5-1190930C1409}" dt="2022-10-15T02:02:08.305" v="481"/>
        <pc:sldMkLst>
          <pc:docMk/>
          <pc:sldMk cId="2242495710" sldId="562"/>
        </pc:sldMkLst>
        <pc:spChg chg="add mod">
          <ac:chgData name="Dean, Corey B" userId="d06704e4-f7c2-48db-b9e0-bc95bf72a43c" providerId="ADAL" clId="{06A3E634-DD4B-435E-B5E5-1190930C1409}" dt="2022-10-15T02:02:08.290" v="460" actId="207"/>
          <ac:spMkLst>
            <pc:docMk/>
            <pc:sldMk cId="2242495710" sldId="562"/>
            <ac:spMk id="13" creationId="{4BDD9CA0-33AF-74E3-459B-5BC59DB5771F}"/>
          </ac:spMkLst>
        </pc:spChg>
        <pc:spChg chg="add mod">
          <ac:chgData name="Dean, Corey B" userId="d06704e4-f7c2-48db-b9e0-bc95bf72a43c" providerId="ADAL" clId="{06A3E634-DD4B-435E-B5E5-1190930C1409}" dt="2022-10-15T02:02:08.305" v="481"/>
          <ac:spMkLst>
            <pc:docMk/>
            <pc:sldMk cId="2242495710" sldId="562"/>
            <ac:spMk id="17" creationId="{11259697-0F0A-6164-353C-C588A1128135}"/>
          </ac:spMkLst>
        </pc:spChg>
        <pc:picChg chg="add del mod">
          <ac:chgData name="Dean, Corey B" userId="d06704e4-f7c2-48db-b9e0-bc95bf72a43c" providerId="ADAL" clId="{06A3E634-DD4B-435E-B5E5-1190930C1409}" dt="2022-10-15T02:02:08.291" v="462"/>
          <ac:picMkLst>
            <pc:docMk/>
            <pc:sldMk cId="2242495710" sldId="562"/>
            <ac:picMk id="16" creationId="{04FCE6BB-5035-29DD-D11F-E778E15C7969}"/>
          </ac:picMkLst>
        </pc:picChg>
      </pc:sldChg>
      <pc:sldChg chg="addSp modSp mod">
        <pc:chgData name="Dean, Corey B" userId="d06704e4-f7c2-48db-b9e0-bc95bf72a43c" providerId="ADAL" clId="{06A3E634-DD4B-435E-B5E5-1190930C1409}" dt="2022-10-15T02:02:08.348" v="559"/>
        <pc:sldMkLst>
          <pc:docMk/>
          <pc:sldMk cId="2554903423" sldId="564"/>
        </pc:sldMkLst>
        <pc:spChg chg="add mod">
          <ac:chgData name="Dean, Corey B" userId="d06704e4-f7c2-48db-b9e0-bc95bf72a43c" providerId="ADAL" clId="{06A3E634-DD4B-435E-B5E5-1190930C1409}" dt="2022-10-15T02:02:08.334" v="536" actId="207"/>
          <ac:spMkLst>
            <pc:docMk/>
            <pc:sldMk cId="2554903423" sldId="564"/>
            <ac:spMk id="10" creationId="{9D8FCA95-61E6-E594-AD0C-1AA4AF8502D3}"/>
          </ac:spMkLst>
        </pc:spChg>
        <pc:spChg chg="add mod">
          <ac:chgData name="Dean, Corey B" userId="d06704e4-f7c2-48db-b9e0-bc95bf72a43c" providerId="ADAL" clId="{06A3E634-DD4B-435E-B5E5-1190930C1409}" dt="2022-10-15T02:02:08.348" v="559"/>
          <ac:spMkLst>
            <pc:docMk/>
            <pc:sldMk cId="2554903423" sldId="564"/>
            <ac:spMk id="11" creationId="{971CD929-D03A-FD52-002A-3B8DFD7D2AF3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8.369" v="597"/>
        <pc:sldMkLst>
          <pc:docMk/>
          <pc:sldMk cId="1059183300" sldId="566"/>
        </pc:sldMkLst>
        <pc:spChg chg="add mod">
          <ac:chgData name="Dean, Corey B" userId="d06704e4-f7c2-48db-b9e0-bc95bf72a43c" providerId="ADAL" clId="{06A3E634-DD4B-435E-B5E5-1190930C1409}" dt="2022-10-15T02:02:08.356" v="576" actId="207"/>
          <ac:spMkLst>
            <pc:docMk/>
            <pc:sldMk cId="1059183300" sldId="566"/>
            <ac:spMk id="10" creationId="{661B8CE6-B8E7-199A-1869-7882359730CF}"/>
          </ac:spMkLst>
        </pc:spChg>
        <pc:spChg chg="add mod">
          <ac:chgData name="Dean, Corey B" userId="d06704e4-f7c2-48db-b9e0-bc95bf72a43c" providerId="ADAL" clId="{06A3E634-DD4B-435E-B5E5-1190930C1409}" dt="2022-10-15T02:02:08.369" v="597"/>
          <ac:spMkLst>
            <pc:docMk/>
            <pc:sldMk cId="1059183300" sldId="566"/>
            <ac:spMk id="11" creationId="{5E6EB9AC-902B-6D94-4067-61E063810A7A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08:46.764" v="2325" actId="14100"/>
        <pc:sldMkLst>
          <pc:docMk/>
          <pc:sldMk cId="3542336869" sldId="567"/>
        </pc:sldMkLst>
        <pc:spChg chg="add mod">
          <ac:chgData name="Dean, Corey B" userId="d06704e4-f7c2-48db-b9e0-bc95bf72a43c" providerId="ADAL" clId="{06A3E634-DD4B-435E-B5E5-1190930C1409}" dt="2022-10-15T02:02:08.377" v="614" actId="207"/>
          <ac:spMkLst>
            <pc:docMk/>
            <pc:sldMk cId="3542336869" sldId="567"/>
            <ac:spMk id="16" creationId="{E4FF68B7-3798-D25E-CCF2-598A7F9B2ED3}"/>
          </ac:spMkLst>
        </pc:spChg>
        <pc:spChg chg="add mod">
          <ac:chgData name="Dean, Corey B" userId="d06704e4-f7c2-48db-b9e0-bc95bf72a43c" providerId="ADAL" clId="{06A3E634-DD4B-435E-B5E5-1190930C1409}" dt="2022-10-15T02:08:46.764" v="2325" actId="14100"/>
          <ac:spMkLst>
            <pc:docMk/>
            <pc:sldMk cId="3542336869" sldId="567"/>
            <ac:spMk id="17" creationId="{BA88CEBF-46C2-B9DB-2130-AEB132DEBCEE}"/>
          </ac:spMkLst>
        </pc:spChg>
        <pc:picChg chg="add del mod">
          <ac:chgData name="Dean, Corey B" userId="d06704e4-f7c2-48db-b9e0-bc95bf72a43c" providerId="ADAL" clId="{06A3E634-DD4B-435E-B5E5-1190930C1409}" dt="2022-10-15T02:02:08.386" v="632"/>
          <ac:picMkLst>
            <pc:docMk/>
            <pc:sldMk cId="3542336869" sldId="567"/>
            <ac:picMk id="18" creationId="{F2C4F088-2598-0CCA-6DE2-465A5975553C}"/>
          </ac:picMkLst>
        </pc:picChg>
        <pc:picChg chg="add del mod">
          <ac:chgData name="Dean, Corey B" userId="d06704e4-f7c2-48db-b9e0-bc95bf72a43c" providerId="ADAL" clId="{06A3E634-DD4B-435E-B5E5-1190930C1409}" dt="2022-10-15T02:02:08.387" v="634"/>
          <ac:picMkLst>
            <pc:docMk/>
            <pc:sldMk cId="3542336869" sldId="567"/>
            <ac:picMk id="19" creationId="{26813E9F-B0FA-5866-9AC8-5353744A9885}"/>
          </ac:picMkLst>
        </pc:picChg>
      </pc:sldChg>
      <pc:sldChg chg="addSp modSp mod">
        <pc:chgData name="Dean, Corey B" userId="d06704e4-f7c2-48db-b9e0-bc95bf72a43c" providerId="ADAL" clId="{06A3E634-DD4B-435E-B5E5-1190930C1409}" dt="2022-10-15T02:02:08.451" v="761"/>
        <pc:sldMkLst>
          <pc:docMk/>
          <pc:sldMk cId="3601743485" sldId="568"/>
        </pc:sldMkLst>
        <pc:spChg chg="add mod">
          <ac:chgData name="Dean, Corey B" userId="d06704e4-f7c2-48db-b9e0-bc95bf72a43c" providerId="ADAL" clId="{06A3E634-DD4B-435E-B5E5-1190930C1409}" dt="2022-10-15T02:02:08.441" v="744" actId="207"/>
          <ac:spMkLst>
            <pc:docMk/>
            <pc:sldMk cId="3601743485" sldId="568"/>
            <ac:spMk id="10" creationId="{9DA2B138-B96E-D6C3-346E-C9A080315E99}"/>
          </ac:spMkLst>
        </pc:spChg>
        <pc:spChg chg="add mod">
          <ac:chgData name="Dean, Corey B" userId="d06704e4-f7c2-48db-b9e0-bc95bf72a43c" providerId="ADAL" clId="{06A3E634-DD4B-435E-B5E5-1190930C1409}" dt="2022-10-15T02:02:08.451" v="761"/>
          <ac:spMkLst>
            <pc:docMk/>
            <pc:sldMk cId="3601743485" sldId="568"/>
            <ac:spMk id="11" creationId="{F7CD41F2-DA89-3AB7-D28B-2F86799C382D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8.472" v="799"/>
        <pc:sldMkLst>
          <pc:docMk/>
          <pc:sldMk cId="164940567" sldId="569"/>
        </pc:sldMkLst>
        <pc:spChg chg="add mod">
          <ac:chgData name="Dean, Corey B" userId="d06704e4-f7c2-48db-b9e0-bc95bf72a43c" providerId="ADAL" clId="{06A3E634-DD4B-435E-B5E5-1190930C1409}" dt="2022-10-15T02:02:08.459" v="778" actId="207"/>
          <ac:spMkLst>
            <pc:docMk/>
            <pc:sldMk cId="164940567" sldId="569"/>
            <ac:spMk id="10" creationId="{6D5E04A5-0DDF-1254-DB8D-74DBB0742C6D}"/>
          </ac:spMkLst>
        </pc:spChg>
        <pc:spChg chg="add mod">
          <ac:chgData name="Dean, Corey B" userId="d06704e4-f7c2-48db-b9e0-bc95bf72a43c" providerId="ADAL" clId="{06A3E634-DD4B-435E-B5E5-1190930C1409}" dt="2022-10-15T02:02:08.472" v="799"/>
          <ac:spMkLst>
            <pc:docMk/>
            <pc:sldMk cId="164940567" sldId="569"/>
            <ac:spMk id="11" creationId="{DB68E6C0-6A32-21F4-29C1-6541807F883E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8.494" v="837"/>
        <pc:sldMkLst>
          <pc:docMk/>
          <pc:sldMk cId="4034004728" sldId="570"/>
        </pc:sldMkLst>
        <pc:spChg chg="add mod">
          <ac:chgData name="Dean, Corey B" userId="d06704e4-f7c2-48db-b9e0-bc95bf72a43c" providerId="ADAL" clId="{06A3E634-DD4B-435E-B5E5-1190930C1409}" dt="2022-10-15T02:02:08.481" v="816" actId="207"/>
          <ac:spMkLst>
            <pc:docMk/>
            <pc:sldMk cId="4034004728" sldId="570"/>
            <ac:spMk id="10" creationId="{C4FFB369-4DDE-8278-10DE-7A94D70056F3}"/>
          </ac:spMkLst>
        </pc:spChg>
        <pc:spChg chg="add mod">
          <ac:chgData name="Dean, Corey B" userId="d06704e4-f7c2-48db-b9e0-bc95bf72a43c" providerId="ADAL" clId="{06A3E634-DD4B-435E-B5E5-1190930C1409}" dt="2022-10-15T02:02:08.494" v="837"/>
          <ac:spMkLst>
            <pc:docMk/>
            <pc:sldMk cId="4034004728" sldId="570"/>
            <ac:spMk id="11" creationId="{E9D57EB6-02CB-28DD-94A6-3AA01290DD61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8.511" v="870"/>
        <pc:sldMkLst>
          <pc:docMk/>
          <pc:sldMk cId="1277952864" sldId="572"/>
        </pc:sldMkLst>
        <pc:spChg chg="add mod">
          <ac:chgData name="Dean, Corey B" userId="d06704e4-f7c2-48db-b9e0-bc95bf72a43c" providerId="ADAL" clId="{06A3E634-DD4B-435E-B5E5-1190930C1409}" dt="2022-10-15T02:02:08.502" v="853" actId="207"/>
          <ac:spMkLst>
            <pc:docMk/>
            <pc:sldMk cId="1277952864" sldId="572"/>
            <ac:spMk id="12" creationId="{A53B8B70-8704-FB17-3DFD-D8CE11410D96}"/>
          </ac:spMkLst>
        </pc:spChg>
        <pc:spChg chg="add mod">
          <ac:chgData name="Dean, Corey B" userId="d06704e4-f7c2-48db-b9e0-bc95bf72a43c" providerId="ADAL" clId="{06A3E634-DD4B-435E-B5E5-1190930C1409}" dt="2022-10-15T02:02:08.511" v="870"/>
          <ac:spMkLst>
            <pc:docMk/>
            <pc:sldMk cId="1277952864" sldId="572"/>
            <ac:spMk id="13" creationId="{3655F5AB-DB0E-584D-E565-155928FE9EDB}"/>
          </ac:spMkLst>
        </pc:spChg>
      </pc:sldChg>
      <pc:sldChg chg="addSp modSp mod">
        <pc:chgData name="Dean, Corey B" userId="d06704e4-f7c2-48db-b9e0-bc95bf72a43c" providerId="ADAL" clId="{06A3E634-DD4B-435E-B5E5-1190930C1409}" dt="2022-10-15T02:09:13.786" v="2344" actId="27636"/>
        <pc:sldMkLst>
          <pc:docMk/>
          <pc:sldMk cId="3196076345" sldId="574"/>
        </pc:sldMkLst>
        <pc:spChg chg="add mod">
          <ac:chgData name="Dean, Corey B" userId="d06704e4-f7c2-48db-b9e0-bc95bf72a43c" providerId="ADAL" clId="{06A3E634-DD4B-435E-B5E5-1190930C1409}" dt="2022-10-15T02:02:08.525" v="891"/>
          <ac:spMkLst>
            <pc:docMk/>
            <pc:sldMk cId="3196076345" sldId="574"/>
            <ac:spMk id="15" creationId="{0FF113BD-CF0C-3759-1AC9-6A66E36EF0C8}"/>
          </ac:spMkLst>
        </pc:spChg>
        <pc:spChg chg="add mod">
          <ac:chgData name="Dean, Corey B" userId="d06704e4-f7c2-48db-b9e0-bc95bf72a43c" providerId="ADAL" clId="{06A3E634-DD4B-435E-B5E5-1190930C1409}" dt="2022-10-15T02:02:08.532" v="905" actId="948"/>
          <ac:spMkLst>
            <pc:docMk/>
            <pc:sldMk cId="3196076345" sldId="574"/>
            <ac:spMk id="16" creationId="{C61614A0-2551-7911-2356-49CDC6442983}"/>
          </ac:spMkLst>
        </pc:spChg>
        <pc:spChg chg="add mod">
          <ac:chgData name="Dean, Corey B" userId="d06704e4-f7c2-48db-b9e0-bc95bf72a43c" providerId="ADAL" clId="{06A3E634-DD4B-435E-B5E5-1190930C1409}" dt="2022-10-15T02:09:13.786" v="2344" actId="27636"/>
          <ac:spMkLst>
            <pc:docMk/>
            <pc:sldMk cId="3196076345" sldId="574"/>
            <ac:spMk id="19" creationId="{60397AB2-422C-A153-E2CF-1B0231F623B8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09:17.976" v="2353"/>
        <pc:sldMkLst>
          <pc:docMk/>
          <pc:sldMk cId="44787197" sldId="575"/>
        </pc:sldMkLst>
        <pc:spChg chg="add mod">
          <ac:chgData name="Dean, Corey B" userId="d06704e4-f7c2-48db-b9e0-bc95bf72a43c" providerId="ADAL" clId="{06A3E634-DD4B-435E-B5E5-1190930C1409}" dt="2022-10-15T02:02:08.549" v="928"/>
          <ac:spMkLst>
            <pc:docMk/>
            <pc:sldMk cId="44787197" sldId="575"/>
            <ac:spMk id="18" creationId="{55FA3E33-4ECB-CD4C-BDE2-93FB9C18834A}"/>
          </ac:spMkLst>
        </pc:spChg>
        <pc:spChg chg="add mod">
          <ac:chgData name="Dean, Corey B" userId="d06704e4-f7c2-48db-b9e0-bc95bf72a43c" providerId="ADAL" clId="{06A3E634-DD4B-435E-B5E5-1190930C1409}" dt="2022-10-15T02:02:08.556" v="942" actId="948"/>
          <ac:spMkLst>
            <pc:docMk/>
            <pc:sldMk cId="44787197" sldId="575"/>
            <ac:spMk id="19" creationId="{58D94EE1-E577-8538-5800-0F542740B7E2}"/>
          </ac:spMkLst>
        </pc:spChg>
        <pc:spChg chg="add mod">
          <ac:chgData name="Dean, Corey B" userId="d06704e4-f7c2-48db-b9e0-bc95bf72a43c" providerId="ADAL" clId="{06A3E634-DD4B-435E-B5E5-1190930C1409}" dt="2022-10-15T02:09:17.976" v="2353"/>
          <ac:spMkLst>
            <pc:docMk/>
            <pc:sldMk cId="44787197" sldId="575"/>
            <ac:spMk id="20" creationId="{2807452D-C934-1461-59DF-007C32ED1817}"/>
          </ac:spMkLst>
        </pc:spChg>
        <pc:picChg chg="add del mod">
          <ac:chgData name="Dean, Corey B" userId="d06704e4-f7c2-48db-b9e0-bc95bf72a43c" providerId="ADAL" clId="{06A3E634-DD4B-435E-B5E5-1190930C1409}" dt="2022-10-15T02:02:08.533" v="907"/>
          <ac:picMkLst>
            <pc:docMk/>
            <pc:sldMk cId="44787197" sldId="575"/>
            <ac:picMk id="17" creationId="{0484A69B-8F0F-139B-0392-285149D3803F}"/>
          </ac:picMkLst>
        </pc:picChg>
      </pc:sldChg>
      <pc:sldChg chg="addSp modSp mod">
        <pc:chgData name="Dean, Corey B" userId="d06704e4-f7c2-48db-b9e0-bc95bf72a43c" providerId="ADAL" clId="{06A3E634-DD4B-435E-B5E5-1190930C1409}" dt="2022-10-15T02:09:24.585" v="2362"/>
        <pc:sldMkLst>
          <pc:docMk/>
          <pc:sldMk cId="1160511687" sldId="577"/>
        </pc:sldMkLst>
        <pc:spChg chg="add mod">
          <ac:chgData name="Dean, Corey B" userId="d06704e4-f7c2-48db-b9e0-bc95bf72a43c" providerId="ADAL" clId="{06A3E634-DD4B-435E-B5E5-1190930C1409}" dt="2022-10-15T02:02:08.568" v="961"/>
          <ac:spMkLst>
            <pc:docMk/>
            <pc:sldMk cId="1160511687" sldId="577"/>
            <ac:spMk id="15" creationId="{1F4A266D-E8F3-6225-F06F-62C8BC3EFE78}"/>
          </ac:spMkLst>
        </pc:spChg>
        <pc:spChg chg="add mod">
          <ac:chgData name="Dean, Corey B" userId="d06704e4-f7c2-48db-b9e0-bc95bf72a43c" providerId="ADAL" clId="{06A3E634-DD4B-435E-B5E5-1190930C1409}" dt="2022-10-15T02:02:08.574" v="975" actId="948"/>
          <ac:spMkLst>
            <pc:docMk/>
            <pc:sldMk cId="1160511687" sldId="577"/>
            <ac:spMk id="16" creationId="{2ECDE488-7FFD-7578-C979-47535A737899}"/>
          </ac:spMkLst>
        </pc:spChg>
        <pc:spChg chg="add mod">
          <ac:chgData name="Dean, Corey B" userId="d06704e4-f7c2-48db-b9e0-bc95bf72a43c" providerId="ADAL" clId="{06A3E634-DD4B-435E-B5E5-1190930C1409}" dt="2022-10-15T02:09:24.585" v="2362"/>
          <ac:spMkLst>
            <pc:docMk/>
            <pc:sldMk cId="1160511687" sldId="577"/>
            <ac:spMk id="17" creationId="{2E214532-6C5D-240E-445E-95A096563501}"/>
          </ac:spMkLst>
        </pc:spChg>
      </pc:sldChg>
      <pc:sldChg chg="addSp modSp mod">
        <pc:chgData name="Dean, Corey B" userId="d06704e4-f7c2-48db-b9e0-bc95bf72a43c" providerId="ADAL" clId="{06A3E634-DD4B-435E-B5E5-1190930C1409}" dt="2022-10-15T02:09:28.659" v="2371"/>
        <pc:sldMkLst>
          <pc:docMk/>
          <pc:sldMk cId="1490114744" sldId="578"/>
        </pc:sldMkLst>
        <pc:spChg chg="add mod">
          <ac:chgData name="Dean, Corey B" userId="d06704e4-f7c2-48db-b9e0-bc95bf72a43c" providerId="ADAL" clId="{06A3E634-DD4B-435E-B5E5-1190930C1409}" dt="2022-10-15T02:02:08.586" v="994"/>
          <ac:spMkLst>
            <pc:docMk/>
            <pc:sldMk cId="1490114744" sldId="578"/>
            <ac:spMk id="12" creationId="{A468AD1F-86BB-C0C1-EBFF-FF68A6A962D1}"/>
          </ac:spMkLst>
        </pc:spChg>
        <pc:spChg chg="add mod">
          <ac:chgData name="Dean, Corey B" userId="d06704e4-f7c2-48db-b9e0-bc95bf72a43c" providerId="ADAL" clId="{06A3E634-DD4B-435E-B5E5-1190930C1409}" dt="2022-10-15T02:02:08.593" v="1008" actId="948"/>
          <ac:spMkLst>
            <pc:docMk/>
            <pc:sldMk cId="1490114744" sldId="578"/>
            <ac:spMk id="13" creationId="{313555DB-D20C-8AC8-9BDA-2E1B14E7F934}"/>
          </ac:spMkLst>
        </pc:spChg>
        <pc:spChg chg="add mod">
          <ac:chgData name="Dean, Corey B" userId="d06704e4-f7c2-48db-b9e0-bc95bf72a43c" providerId="ADAL" clId="{06A3E634-DD4B-435E-B5E5-1190930C1409}" dt="2022-10-15T02:09:28.659" v="2371"/>
          <ac:spMkLst>
            <pc:docMk/>
            <pc:sldMk cId="1490114744" sldId="578"/>
            <ac:spMk id="16" creationId="{C8BC58AD-E9C4-0453-30EF-500BAB6186C7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09:33.726" v="2380"/>
        <pc:sldMkLst>
          <pc:docMk/>
          <pc:sldMk cId="4024783011" sldId="579"/>
        </pc:sldMkLst>
        <pc:spChg chg="add mod">
          <ac:chgData name="Dean, Corey B" userId="d06704e4-f7c2-48db-b9e0-bc95bf72a43c" providerId="ADAL" clId="{06A3E634-DD4B-435E-B5E5-1190930C1409}" dt="2022-10-15T02:02:08.606" v="1027"/>
          <ac:spMkLst>
            <pc:docMk/>
            <pc:sldMk cId="4024783011" sldId="579"/>
            <ac:spMk id="18" creationId="{9B814D6A-C007-1C99-1943-DA3D8F5A23C8}"/>
          </ac:spMkLst>
        </pc:spChg>
        <pc:spChg chg="add mod">
          <ac:chgData name="Dean, Corey B" userId="d06704e4-f7c2-48db-b9e0-bc95bf72a43c" providerId="ADAL" clId="{06A3E634-DD4B-435E-B5E5-1190930C1409}" dt="2022-10-15T02:02:08.613" v="1041" actId="948"/>
          <ac:spMkLst>
            <pc:docMk/>
            <pc:sldMk cId="4024783011" sldId="579"/>
            <ac:spMk id="19" creationId="{F137DBF4-B976-58C7-58F2-CED5F048CE43}"/>
          </ac:spMkLst>
        </pc:spChg>
        <pc:spChg chg="add mod">
          <ac:chgData name="Dean, Corey B" userId="d06704e4-f7c2-48db-b9e0-bc95bf72a43c" providerId="ADAL" clId="{06A3E634-DD4B-435E-B5E5-1190930C1409}" dt="2022-10-15T02:09:33.726" v="2380"/>
          <ac:spMkLst>
            <pc:docMk/>
            <pc:sldMk cId="4024783011" sldId="579"/>
            <ac:spMk id="20" creationId="{FE04F9FC-C5AA-8795-A48D-647A3788527E}"/>
          </ac:spMkLst>
        </pc:spChg>
        <pc:picChg chg="add del mod">
          <ac:chgData name="Dean, Corey B" userId="d06704e4-f7c2-48db-b9e0-bc95bf72a43c" providerId="ADAL" clId="{06A3E634-DD4B-435E-B5E5-1190930C1409}" dt="2022-10-15T02:02:08.595" v="1010"/>
          <ac:picMkLst>
            <pc:docMk/>
            <pc:sldMk cId="4024783011" sldId="579"/>
            <ac:picMk id="16" creationId="{3DE51B75-2AF8-87A8-623C-5A6C39755C31}"/>
          </ac:picMkLst>
        </pc:picChg>
      </pc:sldChg>
      <pc:sldChg chg="addSp modSp mod">
        <pc:chgData name="Dean, Corey B" userId="d06704e4-f7c2-48db-b9e0-bc95bf72a43c" providerId="ADAL" clId="{06A3E634-DD4B-435E-B5E5-1190930C1409}" dt="2022-10-15T02:09:39.313" v="2390" actId="27636"/>
        <pc:sldMkLst>
          <pc:docMk/>
          <pc:sldMk cId="1547179979" sldId="580"/>
        </pc:sldMkLst>
        <pc:spChg chg="add mod">
          <ac:chgData name="Dean, Corey B" userId="d06704e4-f7c2-48db-b9e0-bc95bf72a43c" providerId="ADAL" clId="{06A3E634-DD4B-435E-B5E5-1190930C1409}" dt="2022-10-15T02:02:08.628" v="1064"/>
          <ac:spMkLst>
            <pc:docMk/>
            <pc:sldMk cId="1547179979" sldId="580"/>
            <ac:spMk id="12" creationId="{8FBF310E-D369-DD88-5EEB-C336071D072F}"/>
          </ac:spMkLst>
        </pc:spChg>
        <pc:spChg chg="add mod">
          <ac:chgData name="Dean, Corey B" userId="d06704e4-f7c2-48db-b9e0-bc95bf72a43c" providerId="ADAL" clId="{06A3E634-DD4B-435E-B5E5-1190930C1409}" dt="2022-10-15T02:02:08.635" v="1078" actId="948"/>
          <ac:spMkLst>
            <pc:docMk/>
            <pc:sldMk cId="1547179979" sldId="580"/>
            <ac:spMk id="13" creationId="{E502B90D-C3C0-C26B-E391-AA03C36E0553}"/>
          </ac:spMkLst>
        </pc:spChg>
        <pc:spChg chg="add mod">
          <ac:chgData name="Dean, Corey B" userId="d06704e4-f7c2-48db-b9e0-bc95bf72a43c" providerId="ADAL" clId="{06A3E634-DD4B-435E-B5E5-1190930C1409}" dt="2022-10-15T02:09:39.313" v="2390" actId="27636"/>
          <ac:spMkLst>
            <pc:docMk/>
            <pc:sldMk cId="1547179979" sldId="580"/>
            <ac:spMk id="15" creationId="{90685A3E-78BB-C926-D52D-6DDE5B79B411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09:44.453" v="2399"/>
        <pc:sldMkLst>
          <pc:docMk/>
          <pc:sldMk cId="2328911282" sldId="581"/>
        </pc:sldMkLst>
        <pc:spChg chg="add mod">
          <ac:chgData name="Dean, Corey B" userId="d06704e4-f7c2-48db-b9e0-bc95bf72a43c" providerId="ADAL" clId="{06A3E634-DD4B-435E-B5E5-1190930C1409}" dt="2022-10-15T02:02:08.649" v="1099"/>
          <ac:spMkLst>
            <pc:docMk/>
            <pc:sldMk cId="2328911282" sldId="581"/>
            <ac:spMk id="18" creationId="{367693D3-CEA1-5280-6126-DC3091276312}"/>
          </ac:spMkLst>
        </pc:spChg>
        <pc:spChg chg="add mod">
          <ac:chgData name="Dean, Corey B" userId="d06704e4-f7c2-48db-b9e0-bc95bf72a43c" providerId="ADAL" clId="{06A3E634-DD4B-435E-B5E5-1190930C1409}" dt="2022-10-15T02:02:08.655" v="1113" actId="948"/>
          <ac:spMkLst>
            <pc:docMk/>
            <pc:sldMk cId="2328911282" sldId="581"/>
            <ac:spMk id="19" creationId="{0BE9A5EA-1D9C-C796-C93D-ED0E95280325}"/>
          </ac:spMkLst>
        </pc:spChg>
        <pc:spChg chg="add mod">
          <ac:chgData name="Dean, Corey B" userId="d06704e4-f7c2-48db-b9e0-bc95bf72a43c" providerId="ADAL" clId="{06A3E634-DD4B-435E-B5E5-1190930C1409}" dt="2022-10-15T02:09:44.453" v="2399"/>
          <ac:spMkLst>
            <pc:docMk/>
            <pc:sldMk cId="2328911282" sldId="581"/>
            <ac:spMk id="22" creationId="{0C7651EC-FD2A-D953-400F-88E9AF69CABB}"/>
          </ac:spMkLst>
        </pc:spChg>
        <pc:picChg chg="add del mod">
          <ac:chgData name="Dean, Corey B" userId="d06704e4-f7c2-48db-b9e0-bc95bf72a43c" providerId="ADAL" clId="{06A3E634-DD4B-435E-B5E5-1190930C1409}" dt="2022-10-15T02:02:08.636" v="1080"/>
          <ac:picMkLst>
            <pc:docMk/>
            <pc:sldMk cId="2328911282" sldId="581"/>
            <ac:picMk id="17" creationId="{CF48EF3A-59B9-6F4D-30CA-59D558EDBADA}"/>
          </ac:picMkLst>
        </pc:picChg>
      </pc:sldChg>
      <pc:sldChg chg="addSp delSp modSp mod">
        <pc:chgData name="Dean, Corey B" userId="d06704e4-f7c2-48db-b9e0-bc95bf72a43c" providerId="ADAL" clId="{06A3E634-DD4B-435E-B5E5-1190930C1409}" dt="2022-10-15T02:10:06.348" v="2409" actId="14100"/>
        <pc:sldMkLst>
          <pc:docMk/>
          <pc:sldMk cId="1183401050" sldId="582"/>
        </pc:sldMkLst>
        <pc:spChg chg="add mod">
          <ac:chgData name="Dean, Corey B" userId="d06704e4-f7c2-48db-b9e0-bc95bf72a43c" providerId="ADAL" clId="{06A3E634-DD4B-435E-B5E5-1190930C1409}" dt="2022-10-15T02:10:06.348" v="2409" actId="14100"/>
          <ac:spMkLst>
            <pc:docMk/>
            <pc:sldMk cId="1183401050" sldId="582"/>
            <ac:spMk id="15" creationId="{C8EA8720-F70C-F422-2371-894CBD867218}"/>
          </ac:spMkLst>
        </pc:spChg>
        <pc:spChg chg="add mod">
          <ac:chgData name="Dean, Corey B" userId="d06704e4-f7c2-48db-b9e0-bc95bf72a43c" providerId="ADAL" clId="{06A3E634-DD4B-435E-B5E5-1190930C1409}" dt="2022-10-15T02:02:08.677" v="1151" actId="948"/>
          <ac:spMkLst>
            <pc:docMk/>
            <pc:sldMk cId="1183401050" sldId="582"/>
            <ac:spMk id="19" creationId="{6E231CAF-F3FB-E7EF-79EE-B770A5C7DA7D}"/>
          </ac:spMkLst>
        </pc:spChg>
        <pc:spChg chg="add mod">
          <ac:chgData name="Dean, Corey B" userId="d06704e4-f7c2-48db-b9e0-bc95bf72a43c" providerId="ADAL" clId="{06A3E634-DD4B-435E-B5E5-1190930C1409}" dt="2022-10-15T02:10:02.213" v="2408"/>
          <ac:spMkLst>
            <pc:docMk/>
            <pc:sldMk cId="1183401050" sldId="582"/>
            <ac:spMk id="20" creationId="{BABB464A-B2A1-3222-89E9-585F20505725}"/>
          </ac:spMkLst>
        </pc:spChg>
        <pc:picChg chg="add del mod">
          <ac:chgData name="Dean, Corey B" userId="d06704e4-f7c2-48db-b9e0-bc95bf72a43c" providerId="ADAL" clId="{06A3E634-DD4B-435E-B5E5-1190930C1409}" dt="2022-10-15T02:02:08.670" v="1137"/>
          <ac:picMkLst>
            <pc:docMk/>
            <pc:sldMk cId="1183401050" sldId="582"/>
            <ac:picMk id="18" creationId="{86CFEFA7-11BB-7D1B-C77B-0605D1C5B5CE}"/>
          </ac:picMkLst>
        </pc:picChg>
      </pc:sldChg>
      <pc:sldChg chg="addSp delSp modSp mod">
        <pc:chgData name="Dean, Corey B" userId="d06704e4-f7c2-48db-b9e0-bc95bf72a43c" providerId="ADAL" clId="{06A3E634-DD4B-435E-B5E5-1190930C1409}" dt="2022-10-15T02:10:32.914" v="2437" actId="14100"/>
        <pc:sldMkLst>
          <pc:docMk/>
          <pc:sldMk cId="56781350" sldId="584"/>
        </pc:sldMkLst>
        <pc:spChg chg="add mod">
          <ac:chgData name="Dean, Corey B" userId="d06704e4-f7c2-48db-b9e0-bc95bf72a43c" providerId="ADAL" clId="{06A3E634-DD4B-435E-B5E5-1190930C1409}" dt="2022-10-15T02:02:08.749" v="1275" actId="207"/>
          <ac:spMkLst>
            <pc:docMk/>
            <pc:sldMk cId="56781350" sldId="584"/>
            <ac:spMk id="12" creationId="{A2FC0C60-6F72-4A86-5379-CFE9E08AF5AB}"/>
          </ac:spMkLst>
        </pc:spChg>
        <pc:spChg chg="add mod">
          <ac:chgData name="Dean, Corey B" userId="d06704e4-f7c2-48db-b9e0-bc95bf72a43c" providerId="ADAL" clId="{06A3E634-DD4B-435E-B5E5-1190930C1409}" dt="2022-10-15T02:10:32.914" v="2437" actId="14100"/>
          <ac:spMkLst>
            <pc:docMk/>
            <pc:sldMk cId="56781350" sldId="584"/>
            <ac:spMk id="14" creationId="{C91334A2-594A-58C4-9DD3-57B5AA2709B3}"/>
          </ac:spMkLst>
        </pc:spChg>
        <pc:picChg chg="add del mod">
          <ac:chgData name="Dean, Corey B" userId="d06704e4-f7c2-48db-b9e0-bc95bf72a43c" providerId="ADAL" clId="{06A3E634-DD4B-435E-B5E5-1190930C1409}" dt="2022-10-15T02:02:08.763" v="1297"/>
          <ac:picMkLst>
            <pc:docMk/>
            <pc:sldMk cId="56781350" sldId="584"/>
            <ac:picMk id="15" creationId="{377A5486-A8FC-FC6C-5A7F-6F1086EF8B11}"/>
          </ac:picMkLst>
        </pc:picChg>
      </pc:sldChg>
      <pc:sldChg chg="addSp delSp modSp mod">
        <pc:chgData name="Dean, Corey B" userId="d06704e4-f7c2-48db-b9e0-bc95bf72a43c" providerId="ADAL" clId="{06A3E634-DD4B-435E-B5E5-1190930C1409}" dt="2022-10-15T02:10:12.248" v="2418"/>
        <pc:sldMkLst>
          <pc:docMk/>
          <pc:sldMk cId="655351311" sldId="585"/>
        </pc:sldMkLst>
        <pc:spChg chg="add mod">
          <ac:chgData name="Dean, Corey B" userId="d06704e4-f7c2-48db-b9e0-bc95bf72a43c" providerId="ADAL" clId="{06A3E634-DD4B-435E-B5E5-1190930C1409}" dt="2022-10-15T02:02:08.692" v="1172"/>
          <ac:spMkLst>
            <pc:docMk/>
            <pc:sldMk cId="655351311" sldId="585"/>
            <ac:spMk id="15" creationId="{D985C887-BF3F-246F-0ED1-7CE86A82D065}"/>
          </ac:spMkLst>
        </pc:spChg>
        <pc:spChg chg="add mod">
          <ac:chgData name="Dean, Corey B" userId="d06704e4-f7c2-48db-b9e0-bc95bf72a43c" providerId="ADAL" clId="{06A3E634-DD4B-435E-B5E5-1190930C1409}" dt="2022-10-15T02:02:08.699" v="1186" actId="948"/>
          <ac:spMkLst>
            <pc:docMk/>
            <pc:sldMk cId="655351311" sldId="585"/>
            <ac:spMk id="16" creationId="{F118C512-4ADA-A998-954B-7F2CFD76DDE0}"/>
          </ac:spMkLst>
        </pc:spChg>
        <pc:spChg chg="add mod">
          <ac:chgData name="Dean, Corey B" userId="d06704e4-f7c2-48db-b9e0-bc95bf72a43c" providerId="ADAL" clId="{06A3E634-DD4B-435E-B5E5-1190930C1409}" dt="2022-10-15T02:10:12.248" v="2418"/>
          <ac:spMkLst>
            <pc:docMk/>
            <pc:sldMk cId="655351311" sldId="585"/>
            <ac:spMk id="18" creationId="{D2E1C76E-DB45-2882-D743-668E01F68561}"/>
          </ac:spMkLst>
        </pc:spChg>
        <pc:picChg chg="add del mod">
          <ac:chgData name="Dean, Corey B" userId="d06704e4-f7c2-48db-b9e0-bc95bf72a43c" providerId="ADAL" clId="{06A3E634-DD4B-435E-B5E5-1190930C1409}" dt="2022-10-15T02:02:08.679" v="1153"/>
          <ac:picMkLst>
            <pc:docMk/>
            <pc:sldMk cId="655351311" sldId="585"/>
            <ac:picMk id="14" creationId="{206614C3-D7FC-F190-76BF-D95A0D54E332}"/>
          </ac:picMkLst>
        </pc:picChg>
      </pc:sldChg>
      <pc:sldChg chg="addSp modSp mod">
        <pc:chgData name="Dean, Corey B" userId="d06704e4-f7c2-48db-b9e0-bc95bf72a43c" providerId="ADAL" clId="{06A3E634-DD4B-435E-B5E5-1190930C1409}" dt="2022-10-15T02:10:21.286" v="2427"/>
        <pc:sldMkLst>
          <pc:docMk/>
          <pc:sldMk cId="483614641" sldId="586"/>
        </pc:sldMkLst>
        <pc:spChg chg="add mod">
          <ac:chgData name="Dean, Corey B" userId="d06704e4-f7c2-48db-b9e0-bc95bf72a43c" providerId="ADAL" clId="{06A3E634-DD4B-435E-B5E5-1190930C1409}" dt="2022-10-15T02:02:08.713" v="1207"/>
          <ac:spMkLst>
            <pc:docMk/>
            <pc:sldMk cId="483614641" sldId="586"/>
            <ac:spMk id="12" creationId="{7B60A77B-DAA9-864F-C21E-AD437C63E0E7}"/>
          </ac:spMkLst>
        </pc:spChg>
        <pc:spChg chg="add mod">
          <ac:chgData name="Dean, Corey B" userId="d06704e4-f7c2-48db-b9e0-bc95bf72a43c" providerId="ADAL" clId="{06A3E634-DD4B-435E-B5E5-1190930C1409}" dt="2022-10-15T02:02:08.719" v="1221" actId="948"/>
          <ac:spMkLst>
            <pc:docMk/>
            <pc:sldMk cId="483614641" sldId="586"/>
            <ac:spMk id="14" creationId="{32D1636B-22AE-C2E9-6665-94694B9634A4}"/>
          </ac:spMkLst>
        </pc:spChg>
        <pc:spChg chg="add mod">
          <ac:chgData name="Dean, Corey B" userId="d06704e4-f7c2-48db-b9e0-bc95bf72a43c" providerId="ADAL" clId="{06A3E634-DD4B-435E-B5E5-1190930C1409}" dt="2022-10-15T02:10:21.286" v="2427"/>
          <ac:spMkLst>
            <pc:docMk/>
            <pc:sldMk cId="483614641" sldId="586"/>
            <ac:spMk id="15" creationId="{084150A8-5ED3-85AA-64F3-F276736889B2}"/>
          </ac:spMkLst>
        </pc:spChg>
      </pc:sldChg>
      <pc:sldChg chg="addSp modSp mod">
        <pc:chgData name="Dean, Corey B" userId="d06704e4-f7c2-48db-b9e0-bc95bf72a43c" providerId="ADAL" clId="{06A3E634-DD4B-435E-B5E5-1190930C1409}" dt="2022-10-15T02:10:26.019" v="2436"/>
        <pc:sldMkLst>
          <pc:docMk/>
          <pc:sldMk cId="635298846" sldId="587"/>
        </pc:sldMkLst>
        <pc:spChg chg="add mod">
          <ac:chgData name="Dean, Corey B" userId="d06704e4-f7c2-48db-b9e0-bc95bf72a43c" providerId="ADAL" clId="{06A3E634-DD4B-435E-B5E5-1190930C1409}" dt="2022-10-15T02:02:08.735" v="1244"/>
          <ac:spMkLst>
            <pc:docMk/>
            <pc:sldMk cId="635298846" sldId="587"/>
            <ac:spMk id="12" creationId="{54A79825-DB05-529B-8901-AC256F0F73FF}"/>
          </ac:spMkLst>
        </pc:spChg>
        <pc:spChg chg="add mod">
          <ac:chgData name="Dean, Corey B" userId="d06704e4-f7c2-48db-b9e0-bc95bf72a43c" providerId="ADAL" clId="{06A3E634-DD4B-435E-B5E5-1190930C1409}" dt="2022-10-15T02:02:08.741" v="1258" actId="948"/>
          <ac:spMkLst>
            <pc:docMk/>
            <pc:sldMk cId="635298846" sldId="587"/>
            <ac:spMk id="14" creationId="{246C5A6B-5B41-1D31-4FBF-C5FE5B0936B6}"/>
          </ac:spMkLst>
        </pc:spChg>
        <pc:spChg chg="add mod">
          <ac:chgData name="Dean, Corey B" userId="d06704e4-f7c2-48db-b9e0-bc95bf72a43c" providerId="ADAL" clId="{06A3E634-DD4B-435E-B5E5-1190930C1409}" dt="2022-10-15T02:10:26.019" v="2436"/>
          <ac:spMkLst>
            <pc:docMk/>
            <pc:sldMk cId="635298846" sldId="587"/>
            <ac:spMk id="15" creationId="{9B5DB764-5062-825D-DC70-6531B0C5DC4D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8.799" v="1364"/>
        <pc:sldMkLst>
          <pc:docMk/>
          <pc:sldMk cId="1594792317" sldId="588"/>
        </pc:sldMkLst>
        <pc:spChg chg="add mod">
          <ac:chgData name="Dean, Corey B" userId="d06704e4-f7c2-48db-b9e0-bc95bf72a43c" providerId="ADAL" clId="{06A3E634-DD4B-435E-B5E5-1190930C1409}" dt="2022-10-15T02:02:08.789" v="1347" actId="207"/>
          <ac:spMkLst>
            <pc:docMk/>
            <pc:sldMk cId="1594792317" sldId="588"/>
            <ac:spMk id="13" creationId="{C68F6044-0688-4D07-AF74-C9BC96235241}"/>
          </ac:spMkLst>
        </pc:spChg>
        <pc:spChg chg="add mod">
          <ac:chgData name="Dean, Corey B" userId="d06704e4-f7c2-48db-b9e0-bc95bf72a43c" providerId="ADAL" clId="{06A3E634-DD4B-435E-B5E5-1190930C1409}" dt="2022-10-15T02:02:08.799" v="1364"/>
          <ac:spMkLst>
            <pc:docMk/>
            <pc:sldMk cId="1594792317" sldId="588"/>
            <ac:spMk id="14" creationId="{C0EC2523-62B0-1440-C042-6B9D6397A555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12:34.849" v="2482" actId="27636"/>
        <pc:sldMkLst>
          <pc:docMk/>
          <pc:sldMk cId="2170667440" sldId="590"/>
        </pc:sldMkLst>
        <pc:spChg chg="mod">
          <ac:chgData name="Dean, Corey B" userId="d06704e4-f7c2-48db-b9e0-bc95bf72a43c" providerId="ADAL" clId="{06A3E634-DD4B-435E-B5E5-1190930C1409}" dt="2022-10-15T02:11:28.932" v="2457" actId="404"/>
          <ac:spMkLst>
            <pc:docMk/>
            <pc:sldMk cId="2170667440" sldId="590"/>
            <ac:spMk id="2" creationId="{00000000-0000-0000-0000-000000000000}"/>
          </ac:spMkLst>
        </pc:spChg>
        <pc:spChg chg="add mod">
          <ac:chgData name="Dean, Corey B" userId="d06704e4-f7c2-48db-b9e0-bc95bf72a43c" providerId="ADAL" clId="{06A3E634-DD4B-435E-B5E5-1190930C1409}" dt="2022-10-15T02:12:11.689" v="2476" actId="404"/>
          <ac:spMkLst>
            <pc:docMk/>
            <pc:sldMk cId="2170667440" sldId="590"/>
            <ac:spMk id="21" creationId="{A097A0A4-4A55-DDEA-F53B-40218A6E65D6}"/>
          </ac:spMkLst>
        </pc:spChg>
        <pc:spChg chg="add mod">
          <ac:chgData name="Dean, Corey B" userId="d06704e4-f7c2-48db-b9e0-bc95bf72a43c" providerId="ADAL" clId="{06A3E634-DD4B-435E-B5E5-1190930C1409}" dt="2022-10-15T02:02:08.868" v="1485" actId="948"/>
          <ac:spMkLst>
            <pc:docMk/>
            <pc:sldMk cId="2170667440" sldId="590"/>
            <ac:spMk id="22" creationId="{F0D8F6D4-4530-BD2E-12FB-D40751BB91D3}"/>
          </ac:spMkLst>
        </pc:spChg>
        <pc:spChg chg="add del mod">
          <ac:chgData name="Dean, Corey B" userId="d06704e4-f7c2-48db-b9e0-bc95bf72a43c" providerId="ADAL" clId="{06A3E634-DD4B-435E-B5E5-1190930C1409}" dt="2022-10-15T02:11:21.887" v="2456" actId="478"/>
          <ac:spMkLst>
            <pc:docMk/>
            <pc:sldMk cId="2170667440" sldId="590"/>
            <ac:spMk id="23" creationId="{39F87016-1E7E-8490-7695-412777453039}"/>
          </ac:spMkLst>
        </pc:spChg>
        <pc:spChg chg="add mod">
          <ac:chgData name="Dean, Corey B" userId="d06704e4-f7c2-48db-b9e0-bc95bf72a43c" providerId="ADAL" clId="{06A3E634-DD4B-435E-B5E5-1190930C1409}" dt="2022-10-15T02:12:27.188" v="2480" actId="404"/>
          <ac:spMkLst>
            <pc:docMk/>
            <pc:sldMk cId="2170667440" sldId="590"/>
            <ac:spMk id="24" creationId="{7A71D7B7-DE39-6FF8-6EC1-E1D5F885AC0D}"/>
          </ac:spMkLst>
        </pc:spChg>
        <pc:spChg chg="add mod">
          <ac:chgData name="Dean, Corey B" userId="d06704e4-f7c2-48db-b9e0-bc95bf72a43c" providerId="ADAL" clId="{06A3E634-DD4B-435E-B5E5-1190930C1409}" dt="2022-10-15T02:12:34.849" v="2482" actId="27636"/>
          <ac:spMkLst>
            <pc:docMk/>
            <pc:sldMk cId="2170667440" sldId="590"/>
            <ac:spMk id="25" creationId="{7F8DA6FC-630E-31E0-5237-2703D4C74D47}"/>
          </ac:spMkLst>
        </pc:spChg>
      </pc:sldChg>
      <pc:sldChg chg="addSp modSp mod">
        <pc:chgData name="Dean, Corey B" userId="d06704e4-f7c2-48db-b9e0-bc95bf72a43c" providerId="ADAL" clId="{06A3E634-DD4B-435E-B5E5-1190930C1409}" dt="2022-10-15T02:12:53.186" v="2483" actId="1076"/>
        <pc:sldMkLst>
          <pc:docMk/>
          <pc:sldMk cId="1296932971" sldId="591"/>
        </pc:sldMkLst>
        <pc:spChg chg="add mod">
          <ac:chgData name="Dean, Corey B" userId="d06704e4-f7c2-48db-b9e0-bc95bf72a43c" providerId="ADAL" clId="{06A3E634-DD4B-435E-B5E5-1190930C1409}" dt="2022-10-15T02:12:53.186" v="2483" actId="1076"/>
          <ac:spMkLst>
            <pc:docMk/>
            <pc:sldMk cId="1296932971" sldId="591"/>
            <ac:spMk id="9" creationId="{F79013E6-25C2-58C3-02E5-0C4E2C5F7899}"/>
          </ac:spMkLst>
        </pc:spChg>
      </pc:sldChg>
      <pc:sldChg chg="addSp modSp mod">
        <pc:chgData name="Dean, Corey B" userId="d06704e4-f7c2-48db-b9e0-bc95bf72a43c" providerId="ADAL" clId="{06A3E634-DD4B-435E-B5E5-1190930C1409}" dt="2022-10-15T02:13:02.968" v="2492"/>
        <pc:sldMkLst>
          <pc:docMk/>
          <pc:sldMk cId="3859873333" sldId="593"/>
        </pc:sldMkLst>
        <pc:spChg chg="add mod">
          <ac:chgData name="Dean, Corey B" userId="d06704e4-f7c2-48db-b9e0-bc95bf72a43c" providerId="ADAL" clId="{06A3E634-DD4B-435E-B5E5-1190930C1409}" dt="2022-10-15T02:02:08.914" v="1566"/>
          <ac:spMkLst>
            <pc:docMk/>
            <pc:sldMk cId="3859873333" sldId="593"/>
            <ac:spMk id="13" creationId="{F2E39AD7-450C-2DE3-2CC5-3BEF1DAA837F}"/>
          </ac:spMkLst>
        </pc:spChg>
        <pc:spChg chg="add mod">
          <ac:chgData name="Dean, Corey B" userId="d06704e4-f7c2-48db-b9e0-bc95bf72a43c" providerId="ADAL" clId="{06A3E634-DD4B-435E-B5E5-1190930C1409}" dt="2022-10-15T02:02:08.921" v="1580" actId="948"/>
          <ac:spMkLst>
            <pc:docMk/>
            <pc:sldMk cId="3859873333" sldId="593"/>
            <ac:spMk id="14" creationId="{03323BC3-8C04-F32F-835E-0FB7484BDF7A}"/>
          </ac:spMkLst>
        </pc:spChg>
        <pc:spChg chg="add mod">
          <ac:chgData name="Dean, Corey B" userId="d06704e4-f7c2-48db-b9e0-bc95bf72a43c" providerId="ADAL" clId="{06A3E634-DD4B-435E-B5E5-1190930C1409}" dt="2022-10-15T02:13:02.968" v="2492"/>
          <ac:spMkLst>
            <pc:docMk/>
            <pc:sldMk cId="3859873333" sldId="593"/>
            <ac:spMk id="15" creationId="{FF6CD991-CA2A-631E-0839-1C2E10E554AD}"/>
          </ac:spMkLst>
        </pc:spChg>
      </pc:sldChg>
      <pc:sldChg chg="addSp modSp mod">
        <pc:chgData name="Dean, Corey B" userId="d06704e4-f7c2-48db-b9e0-bc95bf72a43c" providerId="ADAL" clId="{06A3E634-DD4B-435E-B5E5-1190930C1409}" dt="2022-10-15T02:13:13.651" v="2493" actId="14100"/>
        <pc:sldMkLst>
          <pc:docMk/>
          <pc:sldMk cId="2835497540" sldId="598"/>
        </pc:sldMkLst>
        <pc:spChg chg="add mod">
          <ac:chgData name="Dean, Corey B" userId="d06704e4-f7c2-48db-b9e0-bc95bf72a43c" providerId="ADAL" clId="{06A3E634-DD4B-435E-B5E5-1190930C1409}" dt="2022-10-15T02:02:08.971" v="1671" actId="207"/>
          <ac:spMkLst>
            <pc:docMk/>
            <pc:sldMk cId="2835497540" sldId="598"/>
            <ac:spMk id="12" creationId="{E2E39D3E-672A-7C7B-76EA-84A950A39003}"/>
          </ac:spMkLst>
        </pc:spChg>
        <pc:spChg chg="add mod">
          <ac:chgData name="Dean, Corey B" userId="d06704e4-f7c2-48db-b9e0-bc95bf72a43c" providerId="ADAL" clId="{06A3E634-DD4B-435E-B5E5-1190930C1409}" dt="2022-10-15T02:13:13.651" v="2493" actId="14100"/>
          <ac:spMkLst>
            <pc:docMk/>
            <pc:sldMk cId="2835497540" sldId="598"/>
            <ac:spMk id="13" creationId="{B16F1BDA-7999-F4A2-463C-A981495740EF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13:19.768" v="2494" actId="14100"/>
        <pc:sldMkLst>
          <pc:docMk/>
          <pc:sldMk cId="4134946797" sldId="599"/>
        </pc:sldMkLst>
        <pc:spChg chg="add mod">
          <ac:chgData name="Dean, Corey B" userId="d06704e4-f7c2-48db-b9e0-bc95bf72a43c" providerId="ADAL" clId="{06A3E634-DD4B-435E-B5E5-1190930C1409}" dt="2022-10-15T02:02:08.990" v="1706" actId="207"/>
          <ac:spMkLst>
            <pc:docMk/>
            <pc:sldMk cId="4134946797" sldId="599"/>
            <ac:spMk id="11" creationId="{9779E7B1-DF21-BB9C-2C60-78B545549D5E}"/>
          </ac:spMkLst>
        </pc:spChg>
        <pc:spChg chg="add mod">
          <ac:chgData name="Dean, Corey B" userId="d06704e4-f7c2-48db-b9e0-bc95bf72a43c" providerId="ADAL" clId="{06A3E634-DD4B-435E-B5E5-1190930C1409}" dt="2022-10-15T02:13:19.768" v="2494" actId="14100"/>
          <ac:spMkLst>
            <pc:docMk/>
            <pc:sldMk cId="4134946797" sldId="599"/>
            <ac:spMk id="12" creationId="{A021C5A4-5A7D-C453-88DD-760E3235D9C9}"/>
          </ac:spMkLst>
        </pc:spChg>
        <pc:picChg chg="add del mod">
          <ac:chgData name="Dean, Corey B" userId="d06704e4-f7c2-48db-b9e0-bc95bf72a43c" providerId="ADAL" clId="{06A3E634-DD4B-435E-B5E5-1190930C1409}" dt="2022-10-15T02:02:09.001" v="1724"/>
          <ac:picMkLst>
            <pc:docMk/>
            <pc:sldMk cId="4134946797" sldId="599"/>
            <ac:picMk id="13" creationId="{4D558AF6-4FB0-643E-EEB2-22AAE48966EC}"/>
          </ac:picMkLst>
        </pc:picChg>
      </pc:sldChg>
      <pc:sldChg chg="addSp delSp modSp mod">
        <pc:chgData name="Dean, Corey B" userId="d06704e4-f7c2-48db-b9e0-bc95bf72a43c" providerId="ADAL" clId="{06A3E634-DD4B-435E-B5E5-1190930C1409}" dt="2022-10-15T02:13:25.439" v="2495" actId="14100"/>
        <pc:sldMkLst>
          <pc:docMk/>
          <pc:sldMk cId="492106906" sldId="600"/>
        </pc:sldMkLst>
        <pc:spChg chg="add mod">
          <ac:chgData name="Dean, Corey B" userId="d06704e4-f7c2-48db-b9e0-bc95bf72a43c" providerId="ADAL" clId="{06A3E634-DD4B-435E-B5E5-1190930C1409}" dt="2022-10-15T02:02:09.009" v="1741" actId="207"/>
          <ac:spMkLst>
            <pc:docMk/>
            <pc:sldMk cId="492106906" sldId="600"/>
            <ac:spMk id="12" creationId="{75E47C41-E5CB-2ECF-E227-DB3B6D0F2811}"/>
          </ac:spMkLst>
        </pc:spChg>
        <pc:spChg chg="add mod">
          <ac:chgData name="Dean, Corey B" userId="d06704e4-f7c2-48db-b9e0-bc95bf72a43c" providerId="ADAL" clId="{06A3E634-DD4B-435E-B5E5-1190930C1409}" dt="2022-10-15T02:13:25.439" v="2495" actId="14100"/>
          <ac:spMkLst>
            <pc:docMk/>
            <pc:sldMk cId="492106906" sldId="600"/>
            <ac:spMk id="14" creationId="{F84CC388-E035-77C0-D1DB-2E870DAF8082}"/>
          </ac:spMkLst>
        </pc:spChg>
        <pc:picChg chg="add del mod">
          <ac:chgData name="Dean, Corey B" userId="d06704e4-f7c2-48db-b9e0-bc95bf72a43c" providerId="ADAL" clId="{06A3E634-DD4B-435E-B5E5-1190930C1409}" dt="2022-10-15T02:02:09.027" v="1768"/>
          <ac:picMkLst>
            <pc:docMk/>
            <pc:sldMk cId="492106906" sldId="600"/>
            <ac:picMk id="15" creationId="{0FAC803D-485D-F8DD-AB22-9192B6921BBB}"/>
          </ac:picMkLst>
        </pc:picChg>
      </pc:sldChg>
      <pc:sldChg chg="addSp modSp mod">
        <pc:chgData name="Dean, Corey B" userId="d06704e4-f7c2-48db-b9e0-bc95bf72a43c" providerId="ADAL" clId="{06A3E634-DD4B-435E-B5E5-1190930C1409}" dt="2022-10-15T02:02:09.046" v="1802"/>
        <pc:sldMkLst>
          <pc:docMk/>
          <pc:sldMk cId="1771323435" sldId="601"/>
        </pc:sldMkLst>
        <pc:spChg chg="add mod">
          <ac:chgData name="Dean, Corey B" userId="d06704e4-f7c2-48db-b9e0-bc95bf72a43c" providerId="ADAL" clId="{06A3E634-DD4B-435E-B5E5-1190930C1409}" dt="2022-10-15T02:02:09.036" v="1785" actId="207"/>
          <ac:spMkLst>
            <pc:docMk/>
            <pc:sldMk cId="1771323435" sldId="601"/>
            <ac:spMk id="10" creationId="{C1F8012A-8044-4844-1B86-16542CAE098B}"/>
          </ac:spMkLst>
        </pc:spChg>
        <pc:spChg chg="add mod">
          <ac:chgData name="Dean, Corey B" userId="d06704e4-f7c2-48db-b9e0-bc95bf72a43c" providerId="ADAL" clId="{06A3E634-DD4B-435E-B5E5-1190930C1409}" dt="2022-10-15T02:02:09.046" v="1802"/>
          <ac:spMkLst>
            <pc:docMk/>
            <pc:sldMk cId="1771323435" sldId="601"/>
            <ac:spMk id="11" creationId="{20BD0EEA-8476-C72C-8300-F7C911E6771C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8.781" v="1331"/>
        <pc:sldMkLst>
          <pc:docMk/>
          <pc:sldMk cId="864620513" sldId="604"/>
        </pc:sldMkLst>
        <pc:spChg chg="add mod">
          <ac:chgData name="Dean, Corey B" userId="d06704e4-f7c2-48db-b9e0-bc95bf72a43c" providerId="ADAL" clId="{06A3E634-DD4B-435E-B5E5-1190930C1409}" dt="2022-10-15T02:02:08.771" v="1314" actId="207"/>
          <ac:spMkLst>
            <pc:docMk/>
            <pc:sldMk cId="864620513" sldId="604"/>
            <ac:spMk id="9" creationId="{12C2C715-0344-A066-F4A6-DE6E620B2228}"/>
          </ac:spMkLst>
        </pc:spChg>
        <pc:spChg chg="add mod">
          <ac:chgData name="Dean, Corey B" userId="d06704e4-f7c2-48db-b9e0-bc95bf72a43c" providerId="ADAL" clId="{06A3E634-DD4B-435E-B5E5-1190930C1409}" dt="2022-10-15T02:02:08.781" v="1331"/>
          <ac:spMkLst>
            <pc:docMk/>
            <pc:sldMk cId="864620513" sldId="604"/>
            <ac:spMk id="10" creationId="{0F1A528C-AF98-05BA-220F-64737DD63911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14:09.977" v="2521" actId="404"/>
        <pc:sldMkLst>
          <pc:docMk/>
          <pc:sldMk cId="3053827465" sldId="607"/>
        </pc:sldMkLst>
        <pc:spChg chg="add mod">
          <ac:chgData name="Dean, Corey B" userId="d06704e4-f7c2-48db-b9e0-bc95bf72a43c" providerId="ADAL" clId="{06A3E634-DD4B-435E-B5E5-1190930C1409}" dt="2022-10-15T02:02:09.080" v="1857"/>
          <ac:spMkLst>
            <pc:docMk/>
            <pc:sldMk cId="3053827465" sldId="607"/>
            <ac:spMk id="19" creationId="{A98A8EA3-8D18-3CFC-0315-D5980BC60BC6}"/>
          </ac:spMkLst>
        </pc:spChg>
        <pc:spChg chg="add mod">
          <ac:chgData name="Dean, Corey B" userId="d06704e4-f7c2-48db-b9e0-bc95bf72a43c" providerId="ADAL" clId="{06A3E634-DD4B-435E-B5E5-1190930C1409}" dt="2022-10-15T02:02:09.087" v="1871" actId="948"/>
          <ac:spMkLst>
            <pc:docMk/>
            <pc:sldMk cId="3053827465" sldId="607"/>
            <ac:spMk id="24" creationId="{011E6C54-9ECF-9758-CE43-21A0B67A77D9}"/>
          </ac:spMkLst>
        </pc:spChg>
        <pc:spChg chg="add del mod">
          <ac:chgData name="Dean, Corey B" userId="d06704e4-f7c2-48db-b9e0-bc95bf72a43c" providerId="ADAL" clId="{06A3E634-DD4B-435E-B5E5-1190930C1409}" dt="2022-10-15T02:13:33.864" v="2496" actId="478"/>
          <ac:spMkLst>
            <pc:docMk/>
            <pc:sldMk cId="3053827465" sldId="607"/>
            <ac:spMk id="25" creationId="{7C15509B-ABA5-038E-146D-8A47504EE856}"/>
          </ac:spMkLst>
        </pc:spChg>
        <pc:spChg chg="add mod">
          <ac:chgData name="Dean, Corey B" userId="d06704e4-f7c2-48db-b9e0-bc95bf72a43c" providerId="ADAL" clId="{06A3E634-DD4B-435E-B5E5-1190930C1409}" dt="2022-10-15T02:14:09.977" v="2521" actId="404"/>
          <ac:spMkLst>
            <pc:docMk/>
            <pc:sldMk cId="3053827465" sldId="607"/>
            <ac:spMk id="27" creationId="{6B96D855-38FD-6AF9-15C1-A78ADA149DF6}"/>
          </ac:spMkLst>
        </pc:spChg>
        <pc:spChg chg="add mod">
          <ac:chgData name="Dean, Corey B" userId="d06704e4-f7c2-48db-b9e0-bc95bf72a43c" providerId="ADAL" clId="{06A3E634-DD4B-435E-B5E5-1190930C1409}" dt="2022-10-15T02:14:00.065" v="2519" actId="27636"/>
          <ac:spMkLst>
            <pc:docMk/>
            <pc:sldMk cId="3053827465" sldId="607"/>
            <ac:spMk id="28" creationId="{693446A7-101C-63B5-2387-9019F02F17EF}"/>
          </ac:spMkLst>
        </pc:spChg>
      </pc:sldChg>
      <pc:sldChg chg="addSp modSp mod">
        <pc:chgData name="Dean, Corey B" userId="d06704e4-f7c2-48db-b9e0-bc95bf72a43c" providerId="ADAL" clId="{06A3E634-DD4B-435E-B5E5-1190930C1409}" dt="2022-10-15T02:14:27.567" v="2522" actId="1076"/>
        <pc:sldMkLst>
          <pc:docMk/>
          <pc:sldMk cId="2059284440" sldId="608"/>
        </pc:sldMkLst>
        <pc:spChg chg="add mod">
          <ac:chgData name="Dean, Corey B" userId="d06704e4-f7c2-48db-b9e0-bc95bf72a43c" providerId="ADAL" clId="{06A3E634-DD4B-435E-B5E5-1190930C1409}" dt="2022-10-15T02:14:27.567" v="2522" actId="1076"/>
          <ac:spMkLst>
            <pc:docMk/>
            <pc:sldMk cId="2059284440" sldId="608"/>
            <ac:spMk id="10" creationId="{8739C24E-7FE7-80BC-21FC-F62D6631538C}"/>
          </ac:spMkLst>
        </pc:spChg>
        <pc:spChg chg="mod">
          <ac:chgData name="Dean, Corey B" userId="d06704e4-f7c2-48db-b9e0-bc95bf72a43c" providerId="ADAL" clId="{06A3E634-DD4B-435E-B5E5-1190930C1409}" dt="2022-10-15T02:02:09.220" v="2071"/>
          <ac:spMkLst>
            <pc:docMk/>
            <pc:sldMk cId="2059284440" sldId="608"/>
            <ac:spMk id="11" creationId="{00000000-0000-0000-0000-000000000000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18" v="1928"/>
        <pc:sldMkLst>
          <pc:docMk/>
          <pc:sldMk cId="3191397456" sldId="609"/>
        </pc:sldMkLst>
        <pc:spChg chg="add mod">
          <ac:chgData name="Dean, Corey B" userId="d06704e4-f7c2-48db-b9e0-bc95bf72a43c" providerId="ADAL" clId="{06A3E634-DD4B-435E-B5E5-1190930C1409}" dt="2022-10-15T02:02:09.111" v="1915" actId="207"/>
          <ac:spMkLst>
            <pc:docMk/>
            <pc:sldMk cId="3191397456" sldId="609"/>
            <ac:spMk id="12" creationId="{35CD9EB0-11FB-C19C-F267-773D25E9C1E1}"/>
          </ac:spMkLst>
        </pc:spChg>
        <pc:spChg chg="add mod">
          <ac:chgData name="Dean, Corey B" userId="d06704e4-f7c2-48db-b9e0-bc95bf72a43c" providerId="ADAL" clId="{06A3E634-DD4B-435E-B5E5-1190930C1409}" dt="2022-10-15T02:02:09.118" v="1928"/>
          <ac:spMkLst>
            <pc:docMk/>
            <pc:sldMk cId="3191397456" sldId="609"/>
            <ac:spMk id="13" creationId="{147E78D4-33BC-38FF-08F5-F312F60E9ED5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34" v="1959"/>
        <pc:sldMkLst>
          <pc:docMk/>
          <pc:sldMk cId="3144567319" sldId="610"/>
        </pc:sldMkLst>
        <pc:spChg chg="add mod">
          <ac:chgData name="Dean, Corey B" userId="d06704e4-f7c2-48db-b9e0-bc95bf72a43c" providerId="ADAL" clId="{06A3E634-DD4B-435E-B5E5-1190930C1409}" dt="2022-10-15T02:02:09.126" v="1944" actId="207"/>
          <ac:spMkLst>
            <pc:docMk/>
            <pc:sldMk cId="3144567319" sldId="610"/>
            <ac:spMk id="13" creationId="{B6966FB3-7C2E-2E81-D5C4-AA2F96530F38}"/>
          </ac:spMkLst>
        </pc:spChg>
        <pc:spChg chg="add mod">
          <ac:chgData name="Dean, Corey B" userId="d06704e4-f7c2-48db-b9e0-bc95bf72a43c" providerId="ADAL" clId="{06A3E634-DD4B-435E-B5E5-1190930C1409}" dt="2022-10-15T02:02:09.134" v="1959"/>
          <ac:spMkLst>
            <pc:docMk/>
            <pc:sldMk cId="3144567319" sldId="610"/>
            <ac:spMk id="14" creationId="{CBD78C32-F2A7-E14C-E9FD-D90DFD878F29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57" v="1997"/>
        <pc:sldMkLst>
          <pc:docMk/>
          <pc:sldMk cId="442782871" sldId="611"/>
        </pc:sldMkLst>
        <pc:spChg chg="add mod">
          <ac:chgData name="Dean, Corey B" userId="d06704e4-f7c2-48db-b9e0-bc95bf72a43c" providerId="ADAL" clId="{06A3E634-DD4B-435E-B5E5-1190930C1409}" dt="2022-10-15T02:02:09.143" v="1976" actId="207"/>
          <ac:spMkLst>
            <pc:docMk/>
            <pc:sldMk cId="442782871" sldId="611"/>
            <ac:spMk id="9" creationId="{729F4971-194B-439C-E3BD-C63870591092}"/>
          </ac:spMkLst>
        </pc:spChg>
        <pc:spChg chg="add mod">
          <ac:chgData name="Dean, Corey B" userId="d06704e4-f7c2-48db-b9e0-bc95bf72a43c" providerId="ADAL" clId="{06A3E634-DD4B-435E-B5E5-1190930C1409}" dt="2022-10-15T02:02:09.157" v="1997"/>
          <ac:spMkLst>
            <pc:docMk/>
            <pc:sldMk cId="442782871" sldId="611"/>
            <ac:spMk id="10" creationId="{3705DE7E-8767-59E8-7F72-D6664A143621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76" v="2011"/>
        <pc:sldMkLst>
          <pc:docMk/>
          <pc:sldMk cId="3400335013" sldId="612"/>
        </pc:sldMkLst>
        <pc:spChg chg="add mod">
          <ac:chgData name="Dean, Corey B" userId="d06704e4-f7c2-48db-b9e0-bc95bf72a43c" providerId="ADAL" clId="{06A3E634-DD4B-435E-B5E5-1190930C1409}" dt="2022-10-15T02:02:09.176" v="2011"/>
          <ac:spMkLst>
            <pc:docMk/>
            <pc:sldMk cId="3400335013" sldId="612"/>
            <ac:spMk id="8" creationId="{91A9A628-7C3A-AD8D-DC9B-C82A94695FE5}"/>
          </ac:spMkLst>
        </pc:spChg>
        <pc:spChg chg="add mod">
          <ac:chgData name="Dean, Corey B" userId="d06704e4-f7c2-48db-b9e0-bc95bf72a43c" providerId="ADAL" clId="{06A3E634-DD4B-435E-B5E5-1190930C1409}" dt="2022-10-15T02:02:08.128" v="168" actId="207"/>
          <ac:spMkLst>
            <pc:docMk/>
            <pc:sldMk cId="3400335013" sldId="612"/>
            <ac:spMk id="9" creationId="{EB4F39F0-D0C5-C5AC-03AD-FD0FAD73D26D}"/>
          </ac:spMkLst>
        </pc:spChg>
      </pc:sldChg>
      <pc:sldChg chg="addSp modSp mod">
        <pc:chgData name="Dean, Corey B" userId="d06704e4-f7c2-48db-b9e0-bc95bf72a43c" providerId="ADAL" clId="{06A3E634-DD4B-435E-B5E5-1190930C1409}" dt="2022-10-15T02:08:02.341" v="2323"/>
        <pc:sldMkLst>
          <pc:docMk/>
          <pc:sldMk cId="2306370930" sldId="613"/>
        </pc:sldMkLst>
        <pc:spChg chg="add mod">
          <ac:chgData name="Dean, Corey B" userId="d06704e4-f7c2-48db-b9e0-bc95bf72a43c" providerId="ADAL" clId="{06A3E634-DD4B-435E-B5E5-1190930C1409}" dt="2022-10-15T02:02:09.178" v="2015"/>
          <ac:spMkLst>
            <pc:docMk/>
            <pc:sldMk cId="2306370930" sldId="613"/>
            <ac:spMk id="8" creationId="{842C29D6-4D2B-FEC7-78AF-D8CC1A77EC19}"/>
          </ac:spMkLst>
        </pc:spChg>
        <pc:spChg chg="add mod">
          <ac:chgData name="Dean, Corey B" userId="d06704e4-f7c2-48db-b9e0-bc95bf72a43c" providerId="ADAL" clId="{06A3E634-DD4B-435E-B5E5-1190930C1409}" dt="2022-10-15T02:08:02.341" v="2323"/>
          <ac:spMkLst>
            <pc:docMk/>
            <pc:sldMk cId="2306370930" sldId="613"/>
            <ac:spMk id="10" creationId="{A7FF7ACB-6DC3-F357-334E-53821872AF5F}"/>
          </ac:spMkLst>
        </pc:spChg>
        <pc:graphicFrameChg chg="add mod">
          <ac:chgData name="Dean, Corey B" userId="d06704e4-f7c2-48db-b9e0-bc95bf72a43c" providerId="ADAL" clId="{06A3E634-DD4B-435E-B5E5-1190930C1409}" dt="2022-10-15T02:02:08.155" v="198"/>
          <ac:graphicFrameMkLst>
            <pc:docMk/>
            <pc:sldMk cId="2306370930" sldId="613"/>
            <ac:graphicFrameMk id="9" creationId="{8188A1E0-7808-1F72-F0FB-1074180E8009}"/>
          </ac:graphicFrameMkLst>
        </pc:graphicFrameChg>
      </pc:sldChg>
      <pc:sldChg chg="addSp modSp mod">
        <pc:chgData name="Dean, Corey B" userId="d06704e4-f7c2-48db-b9e0-bc95bf72a43c" providerId="ADAL" clId="{06A3E634-DD4B-435E-B5E5-1190930C1409}" dt="2022-10-15T02:02:09.180" v="2019"/>
        <pc:sldMkLst>
          <pc:docMk/>
          <pc:sldMk cId="2071499789" sldId="614"/>
        </pc:sldMkLst>
        <pc:spChg chg="add mod">
          <ac:chgData name="Dean, Corey B" userId="d06704e4-f7c2-48db-b9e0-bc95bf72a43c" providerId="ADAL" clId="{06A3E634-DD4B-435E-B5E5-1190930C1409}" dt="2022-10-15T02:02:08.163" v="215" actId="207"/>
          <ac:spMkLst>
            <pc:docMk/>
            <pc:sldMk cId="2071499789" sldId="614"/>
            <ac:spMk id="8" creationId="{45F41F4A-857E-CB52-6B5C-9A6D495F058D}"/>
          </ac:spMkLst>
        </pc:spChg>
        <pc:spChg chg="add mod">
          <ac:chgData name="Dean, Corey B" userId="d06704e4-f7c2-48db-b9e0-bc95bf72a43c" providerId="ADAL" clId="{06A3E634-DD4B-435E-B5E5-1190930C1409}" dt="2022-10-15T02:02:09.180" v="2019"/>
          <ac:spMkLst>
            <pc:docMk/>
            <pc:sldMk cId="2071499789" sldId="614"/>
            <ac:spMk id="9" creationId="{8E4A9A6F-7547-C252-4B48-910BC2A5AC3E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82" v="2023"/>
        <pc:sldMkLst>
          <pc:docMk/>
          <pc:sldMk cId="3457472103" sldId="615"/>
        </pc:sldMkLst>
        <pc:spChg chg="add mod">
          <ac:chgData name="Dean, Corey B" userId="d06704e4-f7c2-48db-b9e0-bc95bf72a43c" providerId="ADAL" clId="{06A3E634-DD4B-435E-B5E5-1190930C1409}" dt="2022-10-15T02:02:08.181" v="251" actId="207"/>
          <ac:spMkLst>
            <pc:docMk/>
            <pc:sldMk cId="3457472103" sldId="615"/>
            <ac:spMk id="8" creationId="{1866799F-DC62-3199-E307-FFA587E33615}"/>
          </ac:spMkLst>
        </pc:spChg>
        <pc:spChg chg="add mod">
          <ac:chgData name="Dean, Corey B" userId="d06704e4-f7c2-48db-b9e0-bc95bf72a43c" providerId="ADAL" clId="{06A3E634-DD4B-435E-B5E5-1190930C1409}" dt="2022-10-15T02:02:09.182" v="2023"/>
          <ac:spMkLst>
            <pc:docMk/>
            <pc:sldMk cId="3457472103" sldId="615"/>
            <ac:spMk id="9" creationId="{9F884E07-2E82-D583-99A3-299A78EA24B7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84" v="2027"/>
        <pc:sldMkLst>
          <pc:docMk/>
          <pc:sldMk cId="755518394" sldId="616"/>
        </pc:sldMkLst>
        <pc:spChg chg="add mod">
          <ac:chgData name="Dean, Corey B" userId="d06704e4-f7c2-48db-b9e0-bc95bf72a43c" providerId="ADAL" clId="{06A3E634-DD4B-435E-B5E5-1190930C1409}" dt="2022-10-15T02:02:08.200" v="287" actId="207"/>
          <ac:spMkLst>
            <pc:docMk/>
            <pc:sldMk cId="755518394" sldId="616"/>
            <ac:spMk id="8" creationId="{BAEFB447-35BD-4CB1-462E-4EB2925F4CA1}"/>
          </ac:spMkLst>
        </pc:spChg>
        <pc:spChg chg="add mod">
          <ac:chgData name="Dean, Corey B" userId="d06704e4-f7c2-48db-b9e0-bc95bf72a43c" providerId="ADAL" clId="{06A3E634-DD4B-435E-B5E5-1190930C1409}" dt="2022-10-15T02:02:09.184" v="2027"/>
          <ac:spMkLst>
            <pc:docMk/>
            <pc:sldMk cId="755518394" sldId="616"/>
            <ac:spMk id="9" creationId="{2D13862B-207A-A213-47B0-D0DC44508BD4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86" v="2031"/>
        <pc:sldMkLst>
          <pc:docMk/>
          <pc:sldMk cId="1877245801" sldId="617"/>
        </pc:sldMkLst>
        <pc:spChg chg="add mod">
          <ac:chgData name="Dean, Corey B" userId="d06704e4-f7c2-48db-b9e0-bc95bf72a43c" providerId="ADAL" clId="{06A3E634-DD4B-435E-B5E5-1190930C1409}" dt="2022-10-15T02:02:09.186" v="2031"/>
          <ac:spMkLst>
            <pc:docMk/>
            <pc:sldMk cId="1877245801" sldId="617"/>
            <ac:spMk id="10" creationId="{3DC8CDF7-0077-9E7C-003E-7DBC6953076A}"/>
          </ac:spMkLst>
        </pc:spChg>
        <pc:spChg chg="add mod">
          <ac:chgData name="Dean, Corey B" userId="d06704e4-f7c2-48db-b9e0-bc95bf72a43c" providerId="ADAL" clId="{06A3E634-DD4B-435E-B5E5-1190930C1409}" dt="2022-10-15T02:02:08.230" v="342" actId="207"/>
          <ac:spMkLst>
            <pc:docMk/>
            <pc:sldMk cId="1877245801" sldId="617"/>
            <ac:spMk id="11" creationId="{BD2DB2C7-782A-75E8-D37E-DFFF70A23BAB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90" v="2035"/>
        <pc:sldMkLst>
          <pc:docMk/>
          <pc:sldMk cId="4003073940" sldId="618"/>
        </pc:sldMkLst>
        <pc:spChg chg="add mod">
          <ac:chgData name="Dean, Corey B" userId="d06704e4-f7c2-48db-b9e0-bc95bf72a43c" providerId="ADAL" clId="{06A3E634-DD4B-435E-B5E5-1190930C1409}" dt="2022-10-15T02:02:09.190" v="2035"/>
          <ac:spMkLst>
            <pc:docMk/>
            <pc:sldMk cId="4003073940" sldId="618"/>
            <ac:spMk id="9" creationId="{D896274F-BCC3-F482-6897-AB1A7698E0A2}"/>
          </ac:spMkLst>
        </pc:spChg>
        <pc:spChg chg="add mod">
          <ac:chgData name="Dean, Corey B" userId="d06704e4-f7c2-48db-b9e0-bc95bf72a43c" providerId="ADAL" clId="{06A3E634-DD4B-435E-B5E5-1190930C1409}" dt="2022-10-15T02:02:08.326" v="519" actId="207"/>
          <ac:spMkLst>
            <pc:docMk/>
            <pc:sldMk cId="4003073940" sldId="618"/>
            <ac:spMk id="10" creationId="{0A0E271D-F251-D20F-0275-5D69DDEDE068}"/>
          </ac:spMkLst>
        </pc:spChg>
      </pc:sldChg>
      <pc:sldChg chg="addSp modSp mod">
        <pc:chgData name="Dean, Corey B" userId="d06704e4-f7c2-48db-b9e0-bc95bf72a43c" providerId="ADAL" clId="{06A3E634-DD4B-435E-B5E5-1190930C1409}" dt="2022-10-15T02:09:02.944" v="2334"/>
        <pc:sldMkLst>
          <pc:docMk/>
          <pc:sldMk cId="1993615106" sldId="619"/>
        </pc:sldMkLst>
        <pc:spChg chg="add mod">
          <ac:chgData name="Dean, Corey B" userId="d06704e4-f7c2-48db-b9e0-bc95bf72a43c" providerId="ADAL" clId="{06A3E634-DD4B-435E-B5E5-1190930C1409}" dt="2022-10-15T02:02:09.195" v="2043"/>
          <ac:spMkLst>
            <pc:docMk/>
            <pc:sldMk cId="1993615106" sldId="619"/>
            <ac:spMk id="12" creationId="{09D1900C-249B-03BD-9DA5-570ADF17A6E6}"/>
          </ac:spMkLst>
        </pc:spChg>
        <pc:spChg chg="add mod">
          <ac:chgData name="Dean, Corey B" userId="d06704e4-f7c2-48db-b9e0-bc95bf72a43c" providerId="ADAL" clId="{06A3E634-DD4B-435E-B5E5-1190930C1409}" dt="2022-10-15T02:02:08.419" v="697" actId="948"/>
          <ac:spMkLst>
            <pc:docMk/>
            <pc:sldMk cId="1993615106" sldId="619"/>
            <ac:spMk id="15" creationId="{6703D0A8-3B08-6604-50D6-3D82E07A5CF2}"/>
          </ac:spMkLst>
        </pc:spChg>
        <pc:spChg chg="add mod">
          <ac:chgData name="Dean, Corey B" userId="d06704e4-f7c2-48db-b9e0-bc95bf72a43c" providerId="ADAL" clId="{06A3E634-DD4B-435E-B5E5-1190930C1409}" dt="2022-10-15T02:09:02.944" v="2334"/>
          <ac:spMkLst>
            <pc:docMk/>
            <pc:sldMk cId="1993615106" sldId="619"/>
            <ac:spMk id="16" creationId="{10C7451C-4FDA-8AE1-8827-C40950F15163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96" v="2047"/>
        <pc:sldMkLst>
          <pc:docMk/>
          <pc:sldMk cId="1918858566" sldId="620"/>
        </pc:sldMkLst>
        <pc:spChg chg="add mod">
          <ac:chgData name="Dean, Corey B" userId="d06704e4-f7c2-48db-b9e0-bc95bf72a43c" providerId="ADAL" clId="{06A3E634-DD4B-435E-B5E5-1190930C1409}" dt="2022-10-15T02:02:09.196" v="2047"/>
          <ac:spMkLst>
            <pc:docMk/>
            <pc:sldMk cId="1918858566" sldId="620"/>
            <ac:spMk id="7" creationId="{4A8A5DC9-5B9C-EBD2-269F-18B34DF2FBF7}"/>
          </ac:spMkLst>
        </pc:spChg>
        <pc:spChg chg="add mod">
          <ac:chgData name="Dean, Corey B" userId="d06704e4-f7c2-48db-b9e0-bc95bf72a43c" providerId="ADAL" clId="{06A3E634-DD4B-435E-B5E5-1190930C1409}" dt="2022-10-15T02:02:08.433" v="727" actId="207"/>
          <ac:spMkLst>
            <pc:docMk/>
            <pc:sldMk cId="1918858566" sldId="620"/>
            <ac:spMk id="8" creationId="{872859DD-EB96-18DC-4564-F5160B391DB1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210" v="2055"/>
        <pc:sldMkLst>
          <pc:docMk/>
          <pc:sldMk cId="2608475196" sldId="621"/>
        </pc:sldMkLst>
        <pc:spChg chg="add mod">
          <ac:chgData name="Dean, Corey B" userId="d06704e4-f7c2-48db-b9e0-bc95bf72a43c" providerId="ADAL" clId="{06A3E634-DD4B-435E-B5E5-1190930C1409}" dt="2022-10-15T02:02:09.210" v="2055"/>
          <ac:spMkLst>
            <pc:docMk/>
            <pc:sldMk cId="2608475196" sldId="621"/>
            <ac:spMk id="7" creationId="{F604B503-2D11-05AA-F296-04B455FAF90B}"/>
          </ac:spMkLst>
        </pc:spChg>
        <pc:spChg chg="add mod">
          <ac:chgData name="Dean, Corey B" userId="d06704e4-f7c2-48db-b9e0-bc95bf72a43c" providerId="ADAL" clId="{06A3E634-DD4B-435E-B5E5-1190930C1409}" dt="2022-10-15T02:02:08.900" v="1545" actId="207"/>
          <ac:spMkLst>
            <pc:docMk/>
            <pc:sldMk cId="2608475196" sldId="621"/>
            <ac:spMk id="8" creationId="{446D3684-C7B6-C977-833C-77E0A205AC29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212" v="2059"/>
        <pc:sldMkLst>
          <pc:docMk/>
          <pc:sldMk cId="1647602603" sldId="622"/>
        </pc:sldMkLst>
        <pc:spChg chg="add mod">
          <ac:chgData name="Dean, Corey B" userId="d06704e4-f7c2-48db-b9e0-bc95bf72a43c" providerId="ADAL" clId="{06A3E634-DD4B-435E-B5E5-1190930C1409}" dt="2022-10-15T02:02:08.929" v="1597" actId="207"/>
          <ac:spMkLst>
            <pc:docMk/>
            <pc:sldMk cId="1647602603" sldId="622"/>
            <ac:spMk id="8" creationId="{48C192F8-D57B-070B-EBEF-24C1D3AF4631}"/>
          </ac:spMkLst>
        </pc:spChg>
        <pc:spChg chg="add mod">
          <ac:chgData name="Dean, Corey B" userId="d06704e4-f7c2-48db-b9e0-bc95bf72a43c" providerId="ADAL" clId="{06A3E634-DD4B-435E-B5E5-1190930C1409}" dt="2022-10-15T02:02:09.212" v="2059"/>
          <ac:spMkLst>
            <pc:docMk/>
            <pc:sldMk cId="1647602603" sldId="622"/>
            <ac:spMk id="9" creationId="{79CB19E5-7E6F-D1AB-A908-05B2D9BE5CDA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218" v="2067"/>
        <pc:sldMkLst>
          <pc:docMk/>
          <pc:sldMk cId="3160883552" sldId="623"/>
        </pc:sldMkLst>
        <pc:spChg chg="add mod">
          <ac:chgData name="Dean, Corey B" userId="d06704e4-f7c2-48db-b9e0-bc95bf72a43c" providerId="ADAL" clId="{06A3E634-DD4B-435E-B5E5-1190930C1409}" dt="2022-10-15T02:02:09.054" v="1819" actId="207"/>
          <ac:spMkLst>
            <pc:docMk/>
            <pc:sldMk cId="3160883552" sldId="623"/>
            <ac:spMk id="11" creationId="{0CC9B60F-1233-49CC-2FA5-D459868BAEF8}"/>
          </ac:spMkLst>
        </pc:spChg>
        <pc:spChg chg="add mod">
          <ac:chgData name="Dean, Corey B" userId="d06704e4-f7c2-48db-b9e0-bc95bf72a43c" providerId="ADAL" clId="{06A3E634-DD4B-435E-B5E5-1190930C1409}" dt="2022-10-15T02:02:09.218" v="2067"/>
          <ac:spMkLst>
            <pc:docMk/>
            <pc:sldMk cId="3160883552" sldId="623"/>
            <ac:spMk id="12" creationId="{1A2BADE4-B7A3-6605-F141-DD6107647F4B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193" v="2039"/>
        <pc:sldMkLst>
          <pc:docMk/>
          <pc:sldMk cId="1902439953" sldId="624"/>
        </pc:sldMkLst>
        <pc:spChg chg="add mod">
          <ac:chgData name="Dean, Corey B" userId="d06704e4-f7c2-48db-b9e0-bc95bf72a43c" providerId="ADAL" clId="{06A3E634-DD4B-435E-B5E5-1190930C1409}" dt="2022-10-15T02:02:09.193" v="2039"/>
          <ac:spMkLst>
            <pc:docMk/>
            <pc:sldMk cId="1902439953" sldId="624"/>
            <ac:spMk id="7" creationId="{E3283DD2-9030-3D62-D143-54C7A78A63F6}"/>
          </ac:spMkLst>
        </pc:spChg>
        <pc:spChg chg="add mod">
          <ac:chgData name="Dean, Corey B" userId="d06704e4-f7c2-48db-b9e0-bc95bf72a43c" providerId="ADAL" clId="{06A3E634-DD4B-435E-B5E5-1190930C1409}" dt="2022-10-15T02:02:08.401" v="664" actId="207"/>
          <ac:spMkLst>
            <pc:docMk/>
            <pc:sldMk cId="1902439953" sldId="624"/>
            <ac:spMk id="8" creationId="{27F5CD5B-F944-87D4-58FF-177196C0BD3D}"/>
          </ac:spMkLst>
        </pc:spChg>
      </pc:sldChg>
      <pc:sldChg chg="addSp delSp modSp mod">
        <pc:chgData name="Dean, Corey B" userId="d06704e4-f7c2-48db-b9e0-bc95bf72a43c" providerId="ADAL" clId="{06A3E634-DD4B-435E-B5E5-1190930C1409}" dt="2022-10-15T02:10:59.026" v="2446"/>
        <pc:sldMkLst>
          <pc:docMk/>
          <pc:sldMk cId="1782375867" sldId="625"/>
        </pc:sldMkLst>
        <pc:spChg chg="add mod">
          <ac:chgData name="Dean, Corey B" userId="d06704e4-f7c2-48db-b9e0-bc95bf72a43c" providerId="ADAL" clId="{06A3E634-DD4B-435E-B5E5-1190930C1409}" dt="2022-10-15T02:02:08.811" v="1383"/>
          <ac:spMkLst>
            <pc:docMk/>
            <pc:sldMk cId="1782375867" sldId="625"/>
            <ac:spMk id="14" creationId="{218024EC-F79A-85A5-5344-15AEC19A3D64}"/>
          </ac:spMkLst>
        </pc:spChg>
        <pc:spChg chg="add mod">
          <ac:chgData name="Dean, Corey B" userId="d06704e4-f7c2-48db-b9e0-bc95bf72a43c" providerId="ADAL" clId="{06A3E634-DD4B-435E-B5E5-1190930C1409}" dt="2022-10-15T02:02:08.823" v="1403"/>
          <ac:spMkLst>
            <pc:docMk/>
            <pc:sldMk cId="1782375867" sldId="625"/>
            <ac:spMk id="15" creationId="{13D157FA-90CA-F583-B7AA-DFFBCA67D0CB}"/>
          </ac:spMkLst>
        </pc:spChg>
        <pc:spChg chg="add mod">
          <ac:chgData name="Dean, Corey B" userId="d06704e4-f7c2-48db-b9e0-bc95bf72a43c" providerId="ADAL" clId="{06A3E634-DD4B-435E-B5E5-1190930C1409}" dt="2022-10-15T02:02:08.831" v="1419" actId="948"/>
          <ac:spMkLst>
            <pc:docMk/>
            <pc:sldMk cId="1782375867" sldId="625"/>
            <ac:spMk id="17" creationId="{FF5791C2-EF5A-0B11-A1EF-A19AF45F48B1}"/>
          </ac:spMkLst>
        </pc:spChg>
        <pc:spChg chg="add mod">
          <ac:chgData name="Dean, Corey B" userId="d06704e4-f7c2-48db-b9e0-bc95bf72a43c" providerId="ADAL" clId="{06A3E634-DD4B-435E-B5E5-1190930C1409}" dt="2022-10-15T02:10:59.026" v="2446"/>
          <ac:spMkLst>
            <pc:docMk/>
            <pc:sldMk cId="1782375867" sldId="625"/>
            <ac:spMk id="18" creationId="{A0C2BE68-D5EE-55D4-0A72-F0BD9D15E4F6}"/>
          </ac:spMkLst>
        </pc:spChg>
        <pc:picChg chg="add del mod">
          <ac:chgData name="Dean, Corey B" userId="d06704e4-f7c2-48db-b9e0-bc95bf72a43c" providerId="ADAL" clId="{06A3E634-DD4B-435E-B5E5-1190930C1409}" dt="2022-10-15T02:02:08.824" v="1405"/>
          <ac:picMkLst>
            <pc:docMk/>
            <pc:sldMk cId="1782375867" sldId="625"/>
            <ac:picMk id="16" creationId="{1258377C-986A-3842-A188-C6AD55D14867}"/>
          </ac:picMkLst>
        </pc:picChg>
      </pc:sldChg>
      <pc:sldChg chg="addSp modSp mod">
        <pc:chgData name="Dean, Corey B" userId="d06704e4-f7c2-48db-b9e0-bc95bf72a43c" providerId="ADAL" clId="{06A3E634-DD4B-435E-B5E5-1190930C1409}" dt="2022-10-15T02:11:15.221" v="2455"/>
        <pc:sldMkLst>
          <pc:docMk/>
          <pc:sldMk cId="4263426237" sldId="626"/>
        </pc:sldMkLst>
        <pc:spChg chg="add mod">
          <ac:chgData name="Dean, Corey B" userId="d06704e4-f7c2-48db-b9e0-bc95bf72a43c" providerId="ADAL" clId="{06A3E634-DD4B-435E-B5E5-1190930C1409}" dt="2022-10-15T02:02:09.207" v="2051"/>
          <ac:spMkLst>
            <pc:docMk/>
            <pc:sldMk cId="4263426237" sldId="626"/>
            <ac:spMk id="10" creationId="{A46E4253-BB11-7515-1871-A30BC25DFF9D}"/>
          </ac:spMkLst>
        </pc:spChg>
        <pc:spChg chg="add mod">
          <ac:chgData name="Dean, Corey B" userId="d06704e4-f7c2-48db-b9e0-bc95bf72a43c" providerId="ADAL" clId="{06A3E634-DD4B-435E-B5E5-1190930C1409}" dt="2022-10-15T02:02:08.849" v="1452" actId="948"/>
          <ac:spMkLst>
            <pc:docMk/>
            <pc:sldMk cId="4263426237" sldId="626"/>
            <ac:spMk id="11" creationId="{77A47B17-BA4C-4433-9435-A318CD7F1471}"/>
          </ac:spMkLst>
        </pc:spChg>
        <pc:spChg chg="add mod">
          <ac:chgData name="Dean, Corey B" userId="d06704e4-f7c2-48db-b9e0-bc95bf72a43c" providerId="ADAL" clId="{06A3E634-DD4B-435E-B5E5-1190930C1409}" dt="2022-10-15T02:11:15.221" v="2455"/>
          <ac:spMkLst>
            <pc:docMk/>
            <pc:sldMk cId="4263426237" sldId="626"/>
            <ac:spMk id="12" creationId="{91AE21C2-FBB1-4D7E-1498-A54E03B9498F}"/>
          </ac:spMkLst>
        </pc:spChg>
      </pc:sldChg>
      <pc:sldChg chg="addSp modSp mod">
        <pc:chgData name="Dean, Corey B" userId="d06704e4-f7c2-48db-b9e0-bc95bf72a43c" providerId="ADAL" clId="{06A3E634-DD4B-435E-B5E5-1190930C1409}" dt="2022-10-15T02:02:09.214" v="2063"/>
        <pc:sldMkLst>
          <pc:docMk/>
          <pc:sldMk cId="15018833" sldId="627"/>
        </pc:sldMkLst>
        <pc:spChg chg="add mod">
          <ac:chgData name="Dean, Corey B" userId="d06704e4-f7c2-48db-b9e0-bc95bf72a43c" providerId="ADAL" clId="{06A3E634-DD4B-435E-B5E5-1190930C1409}" dt="2022-10-15T02:02:08.947" v="1631" actId="207"/>
          <ac:spMkLst>
            <pc:docMk/>
            <pc:sldMk cId="15018833" sldId="627"/>
            <ac:spMk id="9" creationId="{E7F44D67-D631-9BF4-116C-FD3EFAD3A3D3}"/>
          </ac:spMkLst>
        </pc:spChg>
        <pc:spChg chg="add mod">
          <ac:chgData name="Dean, Corey B" userId="d06704e4-f7c2-48db-b9e0-bc95bf72a43c" providerId="ADAL" clId="{06A3E634-DD4B-435E-B5E5-1190930C1409}" dt="2022-10-15T02:02:09.214" v="2063"/>
          <ac:spMkLst>
            <pc:docMk/>
            <pc:sldMk cId="15018833" sldId="627"/>
            <ac:spMk id="10" creationId="{E87CD3E3-C3D4-7D4F-5406-F7AD8CEA2ABA}"/>
          </ac:spMkLst>
        </pc:spChg>
      </pc:sldChg>
    </pc:docChg>
  </pc:docChgLst>
  <pc:docChgLst>
    <pc:chgData name="Dean, Corey B" userId="d06704e4-f7c2-48db-b9e0-bc95bf72a43c" providerId="ADAL" clId="{A178B10C-380A-43B2-A886-CD94AA312231}"/>
    <pc:docChg chg="custSel addSld delSld modSld modSection">
      <pc:chgData name="Dean, Corey B" userId="d06704e4-f7c2-48db-b9e0-bc95bf72a43c" providerId="ADAL" clId="{A178B10C-380A-43B2-A886-CD94AA312231}" dt="2022-10-14T03:45:04.497" v="222" actId="34135"/>
      <pc:docMkLst>
        <pc:docMk/>
      </pc:docMkLst>
      <pc:sldChg chg="modSp mod">
        <pc:chgData name="Dean, Corey B" userId="d06704e4-f7c2-48db-b9e0-bc95bf72a43c" providerId="ADAL" clId="{A178B10C-380A-43B2-A886-CD94AA312231}" dt="2022-10-14T02:19:37.653" v="24" actId="34135"/>
        <pc:sldMkLst>
          <pc:docMk/>
          <pc:sldMk cId="1325454315" sldId="556"/>
        </pc:sldMkLst>
        <pc:picChg chg="mod">
          <ac:chgData name="Dean, Corey B" userId="d06704e4-f7c2-48db-b9e0-bc95bf72a43c" providerId="ADAL" clId="{A178B10C-380A-43B2-A886-CD94AA312231}" dt="2022-10-14T02:19:37.653" v="24" actId="34135"/>
          <ac:picMkLst>
            <pc:docMk/>
            <pc:sldMk cId="1325454315" sldId="556"/>
            <ac:picMk id="7" creationId="{38A4616B-597A-C51E-9CBF-3E09DB25CF6D}"/>
          </ac:picMkLst>
        </pc:picChg>
      </pc:sldChg>
      <pc:sldChg chg="modSp mod">
        <pc:chgData name="Dean, Corey B" userId="d06704e4-f7c2-48db-b9e0-bc95bf72a43c" providerId="ADAL" clId="{A178B10C-380A-43B2-A886-CD94AA312231}" dt="2022-10-14T02:09:36.878" v="3" actId="20577"/>
        <pc:sldMkLst>
          <pc:docMk/>
          <pc:sldMk cId="1825298127" sldId="557"/>
        </pc:sldMkLst>
        <pc:spChg chg="mod">
          <ac:chgData name="Dean, Corey B" userId="d06704e4-f7c2-48db-b9e0-bc95bf72a43c" providerId="ADAL" clId="{A178B10C-380A-43B2-A886-CD94AA312231}" dt="2022-10-14T02:09:36.878" v="3" actId="20577"/>
          <ac:spMkLst>
            <pc:docMk/>
            <pc:sldMk cId="1825298127" sldId="557"/>
            <ac:spMk id="8" creationId="{00000000-0000-0000-0000-000000000000}"/>
          </ac:spMkLst>
        </pc:spChg>
      </pc:sldChg>
      <pc:sldChg chg="addSp delSp modSp mod">
        <pc:chgData name="Dean, Corey B" userId="d06704e4-f7c2-48db-b9e0-bc95bf72a43c" providerId="ADAL" clId="{A178B10C-380A-43B2-A886-CD94AA312231}" dt="2022-10-14T02:11:47.062" v="16"/>
        <pc:sldMkLst>
          <pc:docMk/>
          <pc:sldMk cId="3284713495" sldId="558"/>
        </pc:sldMkLst>
        <pc:spChg chg="add del mod">
          <ac:chgData name="Dean, Corey B" userId="d06704e4-f7c2-48db-b9e0-bc95bf72a43c" providerId="ADAL" clId="{A178B10C-380A-43B2-A886-CD94AA312231}" dt="2022-10-14T02:11:12.910" v="14"/>
          <ac:spMkLst>
            <pc:docMk/>
            <pc:sldMk cId="3284713495" sldId="558"/>
            <ac:spMk id="2" creationId="{E3C1394D-D9D0-F1FE-CE24-4F24C869FCB6}"/>
          </ac:spMkLst>
        </pc:spChg>
        <pc:spChg chg="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3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4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5" creationId="{9D980FB9-A4E1-4C51-3887-0ACBEC30CC8E}"/>
          </ac:spMkLst>
        </pc:spChg>
        <pc:spChg chg="add del 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6" creationId="{8F387357-6578-FEFD-75A5-1CFED4350C94}"/>
          </ac:spMkLst>
        </pc:spChg>
        <pc:spChg chg="add del 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9" creationId="{813DAC89-88C6-5541-BBA0-22FC521602DA}"/>
          </ac:spMkLst>
        </pc:spChg>
        <pc:spChg chg="add del 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10" creationId="{18372E2C-6AA2-340F-FFB3-B7E52F32B6F5}"/>
          </ac:spMkLst>
        </pc:spChg>
        <pc:spChg chg="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11" creationId="{00000000-0000-0000-0000-000000000000}"/>
          </ac:spMkLst>
        </pc:spChg>
        <pc:spChg chg="add del 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12" creationId="{693A206C-4DAE-DAF5-5EDC-84F8A6509570}"/>
          </ac:spMkLst>
        </pc:spChg>
        <pc:spChg chg="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14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15" creationId="{00000000-0000-0000-0000-000000000000}"/>
          </ac:spMkLst>
        </pc:spChg>
        <pc:spChg chg="add del 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16" creationId="{6272CB8A-7F86-6FFC-61AF-E071E218279A}"/>
          </ac:spMkLst>
        </pc:spChg>
        <pc:spChg chg="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17" creationId="{00000000-0000-0000-0000-000000000000}"/>
          </ac:spMkLst>
        </pc:spChg>
        <pc:spChg chg="add del 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19" creationId="{E7E2CEFC-8709-D09B-921D-54B1A969C0EF}"/>
          </ac:spMkLst>
        </pc:spChg>
        <pc:spChg chg="add del 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20" creationId="{35BA23CE-4FBE-7843-6CA4-0C82D6E3DC83}"/>
          </ac:spMkLst>
        </pc:spChg>
        <pc:spChg chg="add del mod">
          <ac:chgData name="Dean, Corey B" userId="d06704e4-f7c2-48db-b9e0-bc95bf72a43c" providerId="ADAL" clId="{A178B10C-380A-43B2-A886-CD94AA312231}" dt="2022-10-14T02:11:47.062" v="16"/>
          <ac:spMkLst>
            <pc:docMk/>
            <pc:sldMk cId="3284713495" sldId="558"/>
            <ac:spMk id="21" creationId="{998EC87A-B837-171F-AE29-50CE41131786}"/>
          </ac:spMkLst>
        </pc:spChg>
        <pc:picChg chg="add mod">
          <ac:chgData name="Dean, Corey B" userId="d06704e4-f7c2-48db-b9e0-bc95bf72a43c" providerId="ADAL" clId="{A178B10C-380A-43B2-A886-CD94AA312231}" dt="2022-10-14T02:11:47.062" v="16"/>
          <ac:picMkLst>
            <pc:docMk/>
            <pc:sldMk cId="3284713495" sldId="558"/>
            <ac:picMk id="13" creationId="{6B7670A0-820C-0E47-9FA4-FEEE6C21658B}"/>
          </ac:picMkLst>
        </pc:picChg>
        <pc:picChg chg="del">
          <ac:chgData name="Dean, Corey B" userId="d06704e4-f7c2-48db-b9e0-bc95bf72a43c" providerId="ADAL" clId="{A178B10C-380A-43B2-A886-CD94AA312231}" dt="2022-10-14T02:11:05.519" v="13" actId="478"/>
          <ac:picMkLst>
            <pc:docMk/>
            <pc:sldMk cId="3284713495" sldId="558"/>
            <ac:picMk id="18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2:19:52.357" v="25" actId="34135"/>
        <pc:sldMkLst>
          <pc:docMk/>
          <pc:sldMk cId="821256043" sldId="560"/>
        </pc:sldMkLst>
        <pc:spChg chg="mod">
          <ac:chgData name="Dean, Corey B" userId="d06704e4-f7c2-48db-b9e0-bc95bf72a43c" providerId="ADAL" clId="{A178B10C-380A-43B2-A886-CD94AA312231}" dt="2022-10-14T02:19:52.357" v="25" actId="34135"/>
          <ac:spMkLst>
            <pc:docMk/>
            <pc:sldMk cId="821256043" sldId="560"/>
            <ac:spMk id="10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2:19:52.357" v="25" actId="34135"/>
          <ac:spMkLst>
            <pc:docMk/>
            <pc:sldMk cId="821256043" sldId="560"/>
            <ac:spMk id="12" creationId="{00000000-0000-0000-0000-000000000000}"/>
          </ac:spMkLst>
        </pc:spChg>
        <pc:picChg chg="mod">
          <ac:chgData name="Dean, Corey B" userId="d06704e4-f7c2-48db-b9e0-bc95bf72a43c" providerId="ADAL" clId="{A178B10C-380A-43B2-A886-CD94AA312231}" dt="2022-10-14T02:19:52.357" v="25" actId="34135"/>
          <ac:picMkLst>
            <pc:docMk/>
            <pc:sldMk cId="821256043" sldId="560"/>
            <ac:picMk id="11" creationId="{00000000-0000-0000-0000-000000000000}"/>
          </ac:picMkLst>
        </pc:picChg>
        <pc:picChg chg="mod">
          <ac:chgData name="Dean, Corey B" userId="d06704e4-f7c2-48db-b9e0-bc95bf72a43c" providerId="ADAL" clId="{A178B10C-380A-43B2-A886-CD94AA312231}" dt="2022-10-14T02:19:52.357" v="25" actId="34135"/>
          <ac:picMkLst>
            <pc:docMk/>
            <pc:sldMk cId="821256043" sldId="560"/>
            <ac:picMk id="1026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2:18:48.990" v="23" actId="34135"/>
        <pc:sldMkLst>
          <pc:docMk/>
          <pc:sldMk cId="706275851" sldId="561"/>
        </pc:sldMkLst>
        <pc:spChg chg="mod">
          <ac:chgData name="Dean, Corey B" userId="d06704e4-f7c2-48db-b9e0-bc95bf72a43c" providerId="ADAL" clId="{A178B10C-380A-43B2-A886-CD94AA312231}" dt="2022-10-14T02:18:48.990" v="23" actId="34135"/>
          <ac:spMkLst>
            <pc:docMk/>
            <pc:sldMk cId="706275851" sldId="561"/>
            <ac:spMk id="20" creationId="{00000000-0000-0000-0000-000000000000}"/>
          </ac:spMkLst>
        </pc:spChg>
        <pc:picChg chg="mod">
          <ac:chgData name="Dean, Corey B" userId="d06704e4-f7c2-48db-b9e0-bc95bf72a43c" providerId="ADAL" clId="{A178B10C-380A-43B2-A886-CD94AA312231}" dt="2022-10-14T02:18:48.990" v="23" actId="34135"/>
          <ac:picMkLst>
            <pc:docMk/>
            <pc:sldMk cId="706275851" sldId="561"/>
            <ac:picMk id="19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2:20:45.764" v="28" actId="34135"/>
        <pc:sldMkLst>
          <pc:docMk/>
          <pc:sldMk cId="2242495710" sldId="562"/>
        </pc:sldMkLst>
        <pc:spChg chg="mod">
          <ac:chgData name="Dean, Corey B" userId="d06704e4-f7c2-48db-b9e0-bc95bf72a43c" providerId="ADAL" clId="{A178B10C-380A-43B2-A886-CD94AA312231}" dt="2022-10-14T02:20:39.119" v="27" actId="20577"/>
          <ac:spMkLst>
            <pc:docMk/>
            <pc:sldMk cId="2242495710" sldId="562"/>
            <ac:spMk id="12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2:20:45.764" v="28" actId="34135"/>
          <ac:spMkLst>
            <pc:docMk/>
            <pc:sldMk cId="2242495710" sldId="562"/>
            <ac:spMk id="15" creationId="{00000000-0000-0000-0000-000000000000}"/>
          </ac:spMkLst>
        </pc:spChg>
        <pc:picChg chg="mod">
          <ac:chgData name="Dean, Corey B" userId="d06704e4-f7c2-48db-b9e0-bc95bf72a43c" providerId="ADAL" clId="{A178B10C-380A-43B2-A886-CD94AA312231}" dt="2022-10-14T02:20:45.764" v="28" actId="34135"/>
          <ac:picMkLst>
            <pc:docMk/>
            <pc:sldMk cId="2242495710" sldId="562"/>
            <ac:picMk id="14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2:24:34.883" v="46" actId="34135"/>
        <pc:sldMkLst>
          <pc:docMk/>
          <pc:sldMk cId="3542336869" sldId="567"/>
        </pc:sldMkLst>
        <pc:spChg chg="mod">
          <ac:chgData name="Dean, Corey B" userId="d06704e4-f7c2-48db-b9e0-bc95bf72a43c" providerId="ADAL" clId="{A178B10C-380A-43B2-A886-CD94AA312231}" dt="2022-10-14T02:24:34.883" v="46" actId="34135"/>
          <ac:spMkLst>
            <pc:docMk/>
            <pc:sldMk cId="3542336869" sldId="567"/>
            <ac:spMk id="13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2:24:34.883" v="46" actId="34135"/>
          <ac:spMkLst>
            <pc:docMk/>
            <pc:sldMk cId="3542336869" sldId="567"/>
            <ac:spMk id="14" creationId="{00000000-0000-0000-0000-000000000000}"/>
          </ac:spMkLst>
        </pc:spChg>
        <pc:picChg chg="mod">
          <ac:chgData name="Dean, Corey B" userId="d06704e4-f7c2-48db-b9e0-bc95bf72a43c" providerId="ADAL" clId="{A178B10C-380A-43B2-A886-CD94AA312231}" dt="2022-10-14T02:24:34.883" v="46" actId="34135"/>
          <ac:picMkLst>
            <pc:docMk/>
            <pc:sldMk cId="3542336869" sldId="567"/>
            <ac:picMk id="10" creationId="{00000000-0000-0000-0000-000000000000}"/>
          </ac:picMkLst>
        </pc:picChg>
        <pc:picChg chg="mod">
          <ac:chgData name="Dean, Corey B" userId="d06704e4-f7c2-48db-b9e0-bc95bf72a43c" providerId="ADAL" clId="{A178B10C-380A-43B2-A886-CD94AA312231}" dt="2022-10-14T02:24:34.883" v="46" actId="34135"/>
          <ac:picMkLst>
            <pc:docMk/>
            <pc:sldMk cId="3542336869" sldId="567"/>
            <ac:picMk id="12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2:45:45.413" v="59" actId="27636"/>
        <pc:sldMkLst>
          <pc:docMk/>
          <pc:sldMk cId="3196076345" sldId="574"/>
        </pc:sldMkLst>
        <pc:spChg chg="mod">
          <ac:chgData name="Dean, Corey B" userId="d06704e4-f7c2-48db-b9e0-bc95bf72a43c" providerId="ADAL" clId="{A178B10C-380A-43B2-A886-CD94AA312231}" dt="2022-10-14T02:45:45.413" v="59" actId="27636"/>
          <ac:spMkLst>
            <pc:docMk/>
            <pc:sldMk cId="3196076345" sldId="574"/>
            <ac:spMk id="5" creationId="{00000000-0000-0000-0000-000000000000}"/>
          </ac:spMkLst>
        </pc:spChg>
      </pc:sldChg>
      <pc:sldChg chg="modSp mod">
        <pc:chgData name="Dean, Corey B" userId="d06704e4-f7c2-48db-b9e0-bc95bf72a43c" providerId="ADAL" clId="{A178B10C-380A-43B2-A886-CD94AA312231}" dt="2022-10-14T02:47:10.153" v="62" actId="34135"/>
        <pc:sldMkLst>
          <pc:docMk/>
          <pc:sldMk cId="44787197" sldId="575"/>
        </pc:sldMkLst>
        <pc:spChg chg="mod">
          <ac:chgData name="Dean, Corey B" userId="d06704e4-f7c2-48db-b9e0-bc95bf72a43c" providerId="ADAL" clId="{A178B10C-380A-43B2-A886-CD94AA312231}" dt="2022-10-14T02:46:08.372" v="61" actId="20577"/>
          <ac:spMkLst>
            <pc:docMk/>
            <pc:sldMk cId="44787197" sldId="575"/>
            <ac:spMk id="9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2:47:10.153" v="62" actId="34135"/>
          <ac:spMkLst>
            <pc:docMk/>
            <pc:sldMk cId="44787197" sldId="575"/>
            <ac:spMk id="14" creationId="{00000000-0000-0000-0000-000000000000}"/>
          </ac:spMkLst>
        </pc:spChg>
        <pc:picChg chg="mod">
          <ac:chgData name="Dean, Corey B" userId="d06704e4-f7c2-48db-b9e0-bc95bf72a43c" providerId="ADAL" clId="{A178B10C-380A-43B2-A886-CD94AA312231}" dt="2022-10-14T02:47:10.153" v="62" actId="34135"/>
          <ac:picMkLst>
            <pc:docMk/>
            <pc:sldMk cId="44787197" sldId="575"/>
            <ac:picMk id="13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2:47:28.984" v="64" actId="20577"/>
        <pc:sldMkLst>
          <pc:docMk/>
          <pc:sldMk cId="1160511687" sldId="577"/>
        </pc:sldMkLst>
        <pc:spChg chg="mod">
          <ac:chgData name="Dean, Corey B" userId="d06704e4-f7c2-48db-b9e0-bc95bf72a43c" providerId="ADAL" clId="{A178B10C-380A-43B2-A886-CD94AA312231}" dt="2022-10-14T02:47:28.984" v="64" actId="20577"/>
          <ac:spMkLst>
            <pc:docMk/>
            <pc:sldMk cId="1160511687" sldId="577"/>
            <ac:spMk id="8" creationId="{00000000-0000-0000-0000-000000000000}"/>
          </ac:spMkLst>
        </pc:spChg>
      </pc:sldChg>
      <pc:sldChg chg="modSp mod">
        <pc:chgData name="Dean, Corey B" userId="d06704e4-f7c2-48db-b9e0-bc95bf72a43c" providerId="ADAL" clId="{A178B10C-380A-43B2-A886-CD94AA312231}" dt="2022-10-14T02:48:15.652" v="66" actId="20577"/>
        <pc:sldMkLst>
          <pc:docMk/>
          <pc:sldMk cId="1490114744" sldId="578"/>
        </pc:sldMkLst>
        <pc:spChg chg="mod">
          <ac:chgData name="Dean, Corey B" userId="d06704e4-f7c2-48db-b9e0-bc95bf72a43c" providerId="ADAL" clId="{A178B10C-380A-43B2-A886-CD94AA312231}" dt="2022-10-14T02:48:15.652" v="66" actId="20577"/>
          <ac:spMkLst>
            <pc:docMk/>
            <pc:sldMk cId="1490114744" sldId="578"/>
            <ac:spMk id="15" creationId="{00000000-0000-0000-0000-000000000000}"/>
          </ac:spMkLst>
        </pc:spChg>
      </pc:sldChg>
      <pc:sldChg chg="modSp mod">
        <pc:chgData name="Dean, Corey B" userId="d06704e4-f7c2-48db-b9e0-bc95bf72a43c" providerId="ADAL" clId="{A178B10C-380A-43B2-A886-CD94AA312231}" dt="2022-10-14T02:50:03.961" v="69" actId="34135"/>
        <pc:sldMkLst>
          <pc:docMk/>
          <pc:sldMk cId="4024783011" sldId="579"/>
        </pc:sldMkLst>
        <pc:spChg chg="mod">
          <ac:chgData name="Dean, Corey B" userId="d06704e4-f7c2-48db-b9e0-bc95bf72a43c" providerId="ADAL" clId="{A178B10C-380A-43B2-A886-CD94AA312231}" dt="2022-10-14T02:49:34.999" v="68" actId="20577"/>
          <ac:spMkLst>
            <pc:docMk/>
            <pc:sldMk cId="4024783011" sldId="579"/>
            <ac:spMk id="6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2:50:03.961" v="69" actId="34135"/>
          <ac:spMkLst>
            <pc:docMk/>
            <pc:sldMk cId="4024783011" sldId="579"/>
            <ac:spMk id="9" creationId="{00000000-0000-0000-0000-000000000000}"/>
          </ac:spMkLst>
        </pc:spChg>
        <pc:picChg chg="mod">
          <ac:chgData name="Dean, Corey B" userId="d06704e4-f7c2-48db-b9e0-bc95bf72a43c" providerId="ADAL" clId="{A178B10C-380A-43B2-A886-CD94AA312231}" dt="2022-10-14T02:50:03.961" v="69" actId="34135"/>
          <ac:picMkLst>
            <pc:docMk/>
            <pc:sldMk cId="4024783011" sldId="579"/>
            <ac:picMk id="17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2:51:49.403" v="71" actId="20577"/>
        <pc:sldMkLst>
          <pc:docMk/>
          <pc:sldMk cId="1547179979" sldId="580"/>
        </pc:sldMkLst>
        <pc:spChg chg="mod">
          <ac:chgData name="Dean, Corey B" userId="d06704e4-f7c2-48db-b9e0-bc95bf72a43c" providerId="ADAL" clId="{A178B10C-380A-43B2-A886-CD94AA312231}" dt="2022-10-14T02:51:49.403" v="71" actId="20577"/>
          <ac:spMkLst>
            <pc:docMk/>
            <pc:sldMk cId="1547179979" sldId="580"/>
            <ac:spMk id="14" creationId="{00000000-0000-0000-0000-000000000000}"/>
          </ac:spMkLst>
        </pc:spChg>
      </pc:sldChg>
      <pc:sldChg chg="addSp delSp modSp mod modClrScheme chgLayout">
        <pc:chgData name="Dean, Corey B" userId="d06704e4-f7c2-48db-b9e0-bc95bf72a43c" providerId="ADAL" clId="{A178B10C-380A-43B2-A886-CD94AA312231}" dt="2022-10-14T03:15:57.683" v="122" actId="34135"/>
        <pc:sldMkLst>
          <pc:docMk/>
          <pc:sldMk cId="2328911282" sldId="581"/>
        </pc:sldMkLst>
        <pc:spChg chg="mod ord">
          <ac:chgData name="Dean, Corey B" userId="d06704e4-f7c2-48db-b9e0-bc95bf72a43c" providerId="ADAL" clId="{A178B10C-380A-43B2-A886-CD94AA312231}" dt="2022-10-14T03:08:52.149" v="79" actId="700"/>
          <ac:spMkLst>
            <pc:docMk/>
            <pc:sldMk cId="2328911282" sldId="581"/>
            <ac:spMk id="2" creationId="{00000000-0000-0000-0000-000000000000}"/>
          </ac:spMkLst>
        </pc:spChg>
        <pc:spChg chg="add mod ord">
          <ac:chgData name="Dean, Corey B" userId="d06704e4-f7c2-48db-b9e0-bc95bf72a43c" providerId="ADAL" clId="{A178B10C-380A-43B2-A886-CD94AA312231}" dt="2022-10-14T03:08:58.437" v="83" actId="20577"/>
          <ac:spMkLst>
            <pc:docMk/>
            <pc:sldMk cId="2328911282" sldId="581"/>
            <ac:spMk id="3" creationId="{0D11F584-2826-6307-FCA5-98B5A4ECD547}"/>
          </ac:spMkLst>
        </pc:spChg>
        <pc:spChg chg="mod ord">
          <ac:chgData name="Dean, Corey B" userId="d06704e4-f7c2-48db-b9e0-bc95bf72a43c" providerId="ADAL" clId="{A178B10C-380A-43B2-A886-CD94AA312231}" dt="2022-10-14T03:08:52.149" v="79" actId="700"/>
          <ac:spMkLst>
            <pc:docMk/>
            <pc:sldMk cId="2328911282" sldId="581"/>
            <ac:spMk id="5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3:08:52.149" v="79" actId="700"/>
          <ac:spMkLst>
            <pc:docMk/>
            <pc:sldMk cId="2328911282" sldId="581"/>
            <ac:spMk id="6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3:08:52.149" v="79" actId="700"/>
          <ac:spMkLst>
            <pc:docMk/>
            <pc:sldMk cId="2328911282" sldId="581"/>
            <ac:spMk id="7" creationId="{00000000-0000-0000-0000-000000000000}"/>
          </ac:spMkLst>
        </pc:spChg>
        <pc:spChg chg="del mod ord">
          <ac:chgData name="Dean, Corey B" userId="d06704e4-f7c2-48db-b9e0-bc95bf72a43c" providerId="ADAL" clId="{A178B10C-380A-43B2-A886-CD94AA312231}" dt="2022-10-14T03:10:38.906" v="84"/>
          <ac:spMkLst>
            <pc:docMk/>
            <pc:sldMk cId="2328911282" sldId="581"/>
            <ac:spMk id="8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3:08:52.149" v="79" actId="700"/>
          <ac:spMkLst>
            <pc:docMk/>
            <pc:sldMk cId="2328911282" sldId="581"/>
            <ac:spMk id="10" creationId="{00000000-0000-0000-0000-000000000000}"/>
          </ac:spMkLst>
        </pc:spChg>
        <pc:spChg chg="add mod">
          <ac:chgData name="Dean, Corey B" userId="d06704e4-f7c2-48db-b9e0-bc95bf72a43c" providerId="ADAL" clId="{A178B10C-380A-43B2-A886-CD94AA312231}" dt="2022-10-14T03:15:57.683" v="122" actId="34135"/>
          <ac:spMkLst>
            <pc:docMk/>
            <pc:sldMk cId="2328911282" sldId="581"/>
            <ac:spMk id="12" creationId="{5E958484-B50B-1A26-9611-9308B93DE14E}"/>
          </ac:spMkLst>
        </pc:spChg>
        <pc:spChg chg="mod ord">
          <ac:chgData name="Dean, Corey B" userId="d06704e4-f7c2-48db-b9e0-bc95bf72a43c" providerId="ADAL" clId="{A178B10C-380A-43B2-A886-CD94AA312231}" dt="2022-10-14T03:08:52.149" v="79" actId="700"/>
          <ac:spMkLst>
            <pc:docMk/>
            <pc:sldMk cId="2328911282" sldId="581"/>
            <ac:spMk id="16" creationId="{71557840-4585-1B00-EF6A-79CFCD8937E0}"/>
          </ac:spMkLst>
        </pc:spChg>
        <pc:spChg chg="del">
          <ac:chgData name="Dean, Corey B" userId="d06704e4-f7c2-48db-b9e0-bc95bf72a43c" providerId="ADAL" clId="{A178B10C-380A-43B2-A886-CD94AA312231}" dt="2022-10-14T03:02:52.118" v="78" actId="478"/>
          <ac:spMkLst>
            <pc:docMk/>
            <pc:sldMk cId="2328911282" sldId="581"/>
            <ac:spMk id="18" creationId="{551B8B7D-EF62-1C05-4F38-60605D800253}"/>
          </ac:spMkLst>
        </pc:spChg>
        <pc:picChg chg="add mod">
          <ac:chgData name="Dean, Corey B" userId="d06704e4-f7c2-48db-b9e0-bc95bf72a43c" providerId="ADAL" clId="{A178B10C-380A-43B2-A886-CD94AA312231}" dt="2022-10-14T03:15:57.683" v="122" actId="34135"/>
          <ac:picMkLst>
            <pc:docMk/>
            <pc:sldMk cId="2328911282" sldId="581"/>
            <ac:picMk id="9" creationId="{238933CE-ABF6-C286-79E1-DD0BFA1BC0EA}"/>
          </ac:picMkLst>
        </pc:picChg>
        <pc:picChg chg="mod ord modCrop">
          <ac:chgData name="Dean, Corey B" userId="d06704e4-f7c2-48db-b9e0-bc95bf72a43c" providerId="ADAL" clId="{A178B10C-380A-43B2-A886-CD94AA312231}" dt="2022-10-14T03:08:52.149" v="79" actId="700"/>
          <ac:picMkLst>
            <pc:docMk/>
            <pc:sldMk cId="2328911282" sldId="581"/>
            <ac:picMk id="14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3:18:52.654" v="125" actId="34135"/>
        <pc:sldMkLst>
          <pc:docMk/>
          <pc:sldMk cId="1183401050" sldId="582"/>
        </pc:sldMkLst>
        <pc:spChg chg="mod">
          <ac:chgData name="Dean, Corey B" userId="d06704e4-f7c2-48db-b9e0-bc95bf72a43c" providerId="ADAL" clId="{A178B10C-380A-43B2-A886-CD94AA312231}" dt="2022-10-14T03:18:52.654" v="125" actId="34135"/>
          <ac:spMkLst>
            <pc:docMk/>
            <pc:sldMk cId="1183401050" sldId="582"/>
            <ac:spMk id="6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3:17:54.249" v="124" actId="20577"/>
          <ac:spMkLst>
            <pc:docMk/>
            <pc:sldMk cId="1183401050" sldId="582"/>
            <ac:spMk id="14" creationId="{00000000-0000-0000-0000-000000000000}"/>
          </ac:spMkLst>
        </pc:spChg>
        <pc:picChg chg="mod">
          <ac:chgData name="Dean, Corey B" userId="d06704e4-f7c2-48db-b9e0-bc95bf72a43c" providerId="ADAL" clId="{A178B10C-380A-43B2-A886-CD94AA312231}" dt="2022-10-14T03:18:52.654" v="125" actId="34135"/>
          <ac:picMkLst>
            <pc:docMk/>
            <pc:sldMk cId="1183401050" sldId="582"/>
            <ac:picMk id="9" creationId="{00000000-0000-0000-0000-000000000000}"/>
          </ac:picMkLst>
        </pc:picChg>
      </pc:sldChg>
      <pc:sldChg chg="addSp delSp modSp mod modClrScheme chgLayout">
        <pc:chgData name="Dean, Corey B" userId="d06704e4-f7c2-48db-b9e0-bc95bf72a43c" providerId="ADAL" clId="{A178B10C-380A-43B2-A886-CD94AA312231}" dt="2022-10-14T03:24:36.263" v="151" actId="34135"/>
        <pc:sldMkLst>
          <pc:docMk/>
          <pc:sldMk cId="56781350" sldId="584"/>
        </pc:sldMkLst>
        <pc:spChg chg="mod ord">
          <ac:chgData name="Dean, Corey B" userId="d06704e4-f7c2-48db-b9e0-bc95bf72a43c" providerId="ADAL" clId="{A178B10C-380A-43B2-A886-CD94AA312231}" dt="2022-10-14T03:23:54.916" v="135" actId="700"/>
          <ac:spMkLst>
            <pc:docMk/>
            <pc:sldMk cId="56781350" sldId="584"/>
            <ac:spMk id="2" creationId="{00000000-0000-0000-0000-000000000000}"/>
          </ac:spMkLst>
        </pc:spChg>
        <pc:spChg chg="add mod">
          <ac:chgData name="Dean, Corey B" userId="d06704e4-f7c2-48db-b9e0-bc95bf72a43c" providerId="ADAL" clId="{A178B10C-380A-43B2-A886-CD94AA312231}" dt="2022-10-14T03:24:07.288" v="142" actId="20577"/>
          <ac:spMkLst>
            <pc:docMk/>
            <pc:sldMk cId="56781350" sldId="584"/>
            <ac:spMk id="3" creationId="{5F587205-7BC9-C140-D421-1BD4B3BE1A54}"/>
          </ac:spMkLst>
        </pc:spChg>
        <pc:spChg chg="mod ord">
          <ac:chgData name="Dean, Corey B" userId="d06704e4-f7c2-48db-b9e0-bc95bf72a43c" providerId="ADAL" clId="{A178B10C-380A-43B2-A886-CD94AA312231}" dt="2022-10-14T03:23:54.916" v="135" actId="700"/>
          <ac:spMkLst>
            <pc:docMk/>
            <pc:sldMk cId="56781350" sldId="584"/>
            <ac:spMk id="4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3:23:54.916" v="135" actId="700"/>
          <ac:spMkLst>
            <pc:docMk/>
            <pc:sldMk cId="56781350" sldId="584"/>
            <ac:spMk id="5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3:23:54.916" v="135" actId="700"/>
          <ac:spMkLst>
            <pc:docMk/>
            <pc:sldMk cId="56781350" sldId="584"/>
            <ac:spMk id="6" creationId="{5AEE0B0D-C6A0-B126-8CE6-07BC0F8A4876}"/>
          </ac:spMkLst>
        </pc:spChg>
        <pc:spChg chg="mod ord">
          <ac:chgData name="Dean, Corey B" userId="d06704e4-f7c2-48db-b9e0-bc95bf72a43c" providerId="ADAL" clId="{A178B10C-380A-43B2-A886-CD94AA312231}" dt="2022-10-14T03:24:36.263" v="151" actId="34135"/>
          <ac:spMkLst>
            <pc:docMk/>
            <pc:sldMk cId="56781350" sldId="584"/>
            <ac:spMk id="8" creationId="{00000000-0000-0000-0000-000000000000}"/>
          </ac:spMkLst>
        </pc:spChg>
        <pc:spChg chg="del mod ord">
          <ac:chgData name="Dean, Corey B" userId="d06704e4-f7c2-48db-b9e0-bc95bf72a43c" providerId="ADAL" clId="{A178B10C-380A-43B2-A886-CD94AA312231}" dt="2022-10-14T03:24:10.294" v="144"/>
          <ac:spMkLst>
            <pc:docMk/>
            <pc:sldMk cId="56781350" sldId="584"/>
            <ac:spMk id="17" creationId="{00000000-0000-0000-0000-000000000000}"/>
          </ac:spMkLst>
        </pc:spChg>
        <pc:picChg chg="add del mod">
          <ac:chgData name="Dean, Corey B" userId="d06704e4-f7c2-48db-b9e0-bc95bf72a43c" providerId="ADAL" clId="{A178B10C-380A-43B2-A886-CD94AA312231}" dt="2022-10-14T03:24:09.265" v="143" actId="21"/>
          <ac:picMkLst>
            <pc:docMk/>
            <pc:sldMk cId="56781350" sldId="584"/>
            <ac:picMk id="12" creationId="{FE54DC10-E692-AC90-2A87-4C0C4E1BE33E}"/>
          </ac:picMkLst>
        </pc:picChg>
        <pc:picChg chg="add mod">
          <ac:chgData name="Dean, Corey B" userId="d06704e4-f7c2-48db-b9e0-bc95bf72a43c" providerId="ADAL" clId="{A178B10C-380A-43B2-A886-CD94AA312231}" dt="2022-10-14T03:24:36.263" v="151" actId="34135"/>
          <ac:picMkLst>
            <pc:docMk/>
            <pc:sldMk cId="56781350" sldId="584"/>
            <ac:picMk id="13" creationId="{6B0A29ED-AB9B-9EDA-9CF0-43E61624F54A}"/>
          </ac:picMkLst>
        </pc:picChg>
        <pc:picChg chg="del mod ord">
          <ac:chgData name="Dean, Corey B" userId="d06704e4-f7c2-48db-b9e0-bc95bf72a43c" providerId="ADAL" clId="{A178B10C-380A-43B2-A886-CD94AA312231}" dt="2022-10-14T03:23:58.790" v="136" actId="21"/>
          <ac:picMkLst>
            <pc:docMk/>
            <pc:sldMk cId="56781350" sldId="584"/>
            <ac:picMk id="18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3:19:36.041" v="128" actId="34135"/>
        <pc:sldMkLst>
          <pc:docMk/>
          <pc:sldMk cId="655351311" sldId="585"/>
        </pc:sldMkLst>
        <pc:spChg chg="mod">
          <ac:chgData name="Dean, Corey B" userId="d06704e4-f7c2-48db-b9e0-bc95bf72a43c" providerId="ADAL" clId="{A178B10C-380A-43B2-A886-CD94AA312231}" dt="2022-10-14T03:19:15.802" v="127" actId="20577"/>
          <ac:spMkLst>
            <pc:docMk/>
            <pc:sldMk cId="655351311" sldId="585"/>
            <ac:spMk id="13" creationId="{00000000-0000-0000-0000-000000000000}"/>
          </ac:spMkLst>
        </pc:spChg>
        <pc:spChg chg="mod">
          <ac:chgData name="Dean, Corey B" userId="d06704e4-f7c2-48db-b9e0-bc95bf72a43c" providerId="ADAL" clId="{A178B10C-380A-43B2-A886-CD94AA312231}" dt="2022-10-14T03:19:36.041" v="128" actId="34135"/>
          <ac:spMkLst>
            <pc:docMk/>
            <pc:sldMk cId="655351311" sldId="585"/>
            <ac:spMk id="26" creationId="{00000000-0000-0000-0000-000000000000}"/>
          </ac:spMkLst>
        </pc:spChg>
        <pc:picChg chg="mod">
          <ac:chgData name="Dean, Corey B" userId="d06704e4-f7c2-48db-b9e0-bc95bf72a43c" providerId="ADAL" clId="{A178B10C-380A-43B2-A886-CD94AA312231}" dt="2022-10-14T03:19:36.041" v="128" actId="34135"/>
          <ac:picMkLst>
            <pc:docMk/>
            <pc:sldMk cId="655351311" sldId="585"/>
            <ac:picMk id="25" creationId="{00000000-0000-0000-0000-000000000000}"/>
          </ac:picMkLst>
        </pc:picChg>
      </pc:sldChg>
      <pc:sldChg chg="modSp mod">
        <pc:chgData name="Dean, Corey B" userId="d06704e4-f7c2-48db-b9e0-bc95bf72a43c" providerId="ADAL" clId="{A178B10C-380A-43B2-A886-CD94AA312231}" dt="2022-10-14T03:19:50.932" v="130" actId="20577"/>
        <pc:sldMkLst>
          <pc:docMk/>
          <pc:sldMk cId="483614641" sldId="586"/>
        </pc:sldMkLst>
        <pc:spChg chg="mod">
          <ac:chgData name="Dean, Corey B" userId="d06704e4-f7c2-48db-b9e0-bc95bf72a43c" providerId="ADAL" clId="{A178B10C-380A-43B2-A886-CD94AA312231}" dt="2022-10-14T03:19:50.932" v="130" actId="20577"/>
          <ac:spMkLst>
            <pc:docMk/>
            <pc:sldMk cId="483614641" sldId="586"/>
            <ac:spMk id="10" creationId="{00000000-0000-0000-0000-000000000000}"/>
          </ac:spMkLst>
        </pc:spChg>
      </pc:sldChg>
      <pc:sldChg chg="modSp mod">
        <pc:chgData name="Dean, Corey B" userId="d06704e4-f7c2-48db-b9e0-bc95bf72a43c" providerId="ADAL" clId="{A178B10C-380A-43B2-A886-CD94AA312231}" dt="2022-10-14T03:22:17.420" v="132" actId="20577"/>
        <pc:sldMkLst>
          <pc:docMk/>
          <pc:sldMk cId="635298846" sldId="587"/>
        </pc:sldMkLst>
        <pc:spChg chg="mod">
          <ac:chgData name="Dean, Corey B" userId="d06704e4-f7c2-48db-b9e0-bc95bf72a43c" providerId="ADAL" clId="{A178B10C-380A-43B2-A886-CD94AA312231}" dt="2022-10-14T03:22:17.420" v="132" actId="20577"/>
          <ac:spMkLst>
            <pc:docMk/>
            <pc:sldMk cId="635298846" sldId="587"/>
            <ac:spMk id="10" creationId="{00000000-0000-0000-0000-000000000000}"/>
          </ac:spMkLst>
        </pc:spChg>
      </pc:sldChg>
      <pc:sldChg chg="addSp delSp modSp mod modClrScheme chgLayout">
        <pc:chgData name="Dean, Corey B" userId="d06704e4-f7c2-48db-b9e0-bc95bf72a43c" providerId="ADAL" clId="{A178B10C-380A-43B2-A886-CD94AA312231}" dt="2022-10-14T02:14:22.575" v="18" actId="700"/>
        <pc:sldMkLst>
          <pc:docMk/>
          <pc:sldMk cId="2071499789" sldId="614"/>
        </pc:sldMkLst>
        <pc:spChg chg="mod ord">
          <ac:chgData name="Dean, Corey B" userId="d06704e4-f7c2-48db-b9e0-bc95bf72a43c" providerId="ADAL" clId="{A178B10C-380A-43B2-A886-CD94AA312231}" dt="2022-10-14T02:14:22.575" v="18" actId="700"/>
          <ac:spMkLst>
            <pc:docMk/>
            <pc:sldMk cId="2071499789" sldId="614"/>
            <ac:spMk id="2" creationId="{4DE3ECDB-7D3B-E7DE-6037-A58FDC590FDF}"/>
          </ac:spMkLst>
        </pc:spChg>
        <pc:spChg chg="add del mod">
          <ac:chgData name="Dean, Corey B" userId="d06704e4-f7c2-48db-b9e0-bc95bf72a43c" providerId="ADAL" clId="{A178B10C-380A-43B2-A886-CD94AA312231}" dt="2022-10-14T02:14:22.575" v="18" actId="700"/>
          <ac:spMkLst>
            <pc:docMk/>
            <pc:sldMk cId="2071499789" sldId="614"/>
            <ac:spMk id="4" creationId="{4AB90D0C-7A97-4718-559D-44CADBDD3C94}"/>
          </ac:spMkLst>
        </pc:spChg>
        <pc:spChg chg="mod ord">
          <ac:chgData name="Dean, Corey B" userId="d06704e4-f7c2-48db-b9e0-bc95bf72a43c" providerId="ADAL" clId="{A178B10C-380A-43B2-A886-CD94AA312231}" dt="2022-10-14T02:14:22.575" v="18" actId="700"/>
          <ac:spMkLst>
            <pc:docMk/>
            <pc:sldMk cId="2071499789" sldId="614"/>
            <ac:spMk id="5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4:22.575" v="18" actId="700"/>
          <ac:spMkLst>
            <pc:docMk/>
            <pc:sldMk cId="2071499789" sldId="614"/>
            <ac:spMk id="7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4:22.575" v="18" actId="700"/>
          <ac:spMkLst>
            <pc:docMk/>
            <pc:sldMk cId="2071499789" sldId="614"/>
            <ac:spMk id="10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4:22.575" v="18" actId="700"/>
          <ac:spMkLst>
            <pc:docMk/>
            <pc:sldMk cId="2071499789" sldId="614"/>
            <ac:spMk id="11" creationId="{00000000-0000-0000-0000-000000000000}"/>
          </ac:spMkLst>
        </pc:spChg>
        <pc:graphicFrameChg chg="del">
          <ac:chgData name="Dean, Corey B" userId="d06704e4-f7c2-48db-b9e0-bc95bf72a43c" providerId="ADAL" clId="{A178B10C-380A-43B2-A886-CD94AA312231}" dt="2022-10-14T02:14:17.061" v="17" actId="478"/>
          <ac:graphicFrameMkLst>
            <pc:docMk/>
            <pc:sldMk cId="2071499789" sldId="614"/>
            <ac:graphicFrameMk id="14" creationId="{00000000-0000-0000-0000-000000000000}"/>
          </ac:graphicFrameMkLst>
        </pc:graphicFrameChg>
      </pc:sldChg>
      <pc:sldChg chg="addSp delSp modSp mod modClrScheme chgLayout">
        <pc:chgData name="Dean, Corey B" userId="d06704e4-f7c2-48db-b9e0-bc95bf72a43c" providerId="ADAL" clId="{A178B10C-380A-43B2-A886-CD94AA312231}" dt="2022-10-14T02:14:47.229" v="20" actId="700"/>
        <pc:sldMkLst>
          <pc:docMk/>
          <pc:sldMk cId="3457472103" sldId="615"/>
        </pc:sldMkLst>
        <pc:spChg chg="mod ord">
          <ac:chgData name="Dean, Corey B" userId="d06704e4-f7c2-48db-b9e0-bc95bf72a43c" providerId="ADAL" clId="{A178B10C-380A-43B2-A886-CD94AA312231}" dt="2022-10-14T02:14:47.229" v="20" actId="700"/>
          <ac:spMkLst>
            <pc:docMk/>
            <pc:sldMk cId="3457472103" sldId="615"/>
            <ac:spMk id="2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4:47.229" v="20" actId="700"/>
          <ac:spMkLst>
            <pc:docMk/>
            <pc:sldMk cId="3457472103" sldId="615"/>
            <ac:spMk id="3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4:47.229" v="20" actId="700"/>
          <ac:spMkLst>
            <pc:docMk/>
            <pc:sldMk cId="3457472103" sldId="615"/>
            <ac:spMk id="4" creationId="{FB52243D-1B40-C733-54B4-3AD487E491AF}"/>
          </ac:spMkLst>
        </pc:spChg>
        <pc:spChg chg="mod ord">
          <ac:chgData name="Dean, Corey B" userId="d06704e4-f7c2-48db-b9e0-bc95bf72a43c" providerId="ADAL" clId="{A178B10C-380A-43B2-A886-CD94AA312231}" dt="2022-10-14T02:14:47.229" v="20" actId="700"/>
          <ac:spMkLst>
            <pc:docMk/>
            <pc:sldMk cId="3457472103" sldId="615"/>
            <ac:spMk id="5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4:47.229" v="20" actId="700"/>
          <ac:spMkLst>
            <pc:docMk/>
            <pc:sldMk cId="3457472103" sldId="615"/>
            <ac:spMk id="7" creationId="{00000000-0000-0000-0000-000000000000}"/>
          </ac:spMkLst>
        </pc:spChg>
        <pc:spChg chg="add del mod">
          <ac:chgData name="Dean, Corey B" userId="d06704e4-f7c2-48db-b9e0-bc95bf72a43c" providerId="ADAL" clId="{A178B10C-380A-43B2-A886-CD94AA312231}" dt="2022-10-14T02:14:47.229" v="20" actId="700"/>
          <ac:spMkLst>
            <pc:docMk/>
            <pc:sldMk cId="3457472103" sldId="615"/>
            <ac:spMk id="9" creationId="{44939CBE-CC0F-53E5-0EBB-ACB733980855}"/>
          </ac:spMkLst>
        </pc:spChg>
        <pc:graphicFrameChg chg="del">
          <ac:chgData name="Dean, Corey B" userId="d06704e4-f7c2-48db-b9e0-bc95bf72a43c" providerId="ADAL" clId="{A178B10C-380A-43B2-A886-CD94AA312231}" dt="2022-10-14T02:14:44.199" v="19" actId="478"/>
          <ac:graphicFrameMkLst>
            <pc:docMk/>
            <pc:sldMk cId="3457472103" sldId="615"/>
            <ac:graphicFrameMk id="8" creationId="{00000000-0000-0000-0000-000000000000}"/>
          </ac:graphicFrameMkLst>
        </pc:graphicFrameChg>
      </pc:sldChg>
      <pc:sldChg chg="delSp modSp mod modClrScheme chgLayout">
        <pc:chgData name="Dean, Corey B" userId="d06704e4-f7c2-48db-b9e0-bc95bf72a43c" providerId="ADAL" clId="{A178B10C-380A-43B2-A886-CD94AA312231}" dt="2022-10-14T02:15:07.165" v="22" actId="700"/>
        <pc:sldMkLst>
          <pc:docMk/>
          <pc:sldMk cId="755518394" sldId="616"/>
        </pc:sldMkLst>
        <pc:spChg chg="mod ord">
          <ac:chgData name="Dean, Corey B" userId="d06704e4-f7c2-48db-b9e0-bc95bf72a43c" providerId="ADAL" clId="{A178B10C-380A-43B2-A886-CD94AA312231}" dt="2022-10-14T02:15:07.165" v="22" actId="700"/>
          <ac:spMkLst>
            <pc:docMk/>
            <pc:sldMk cId="755518394" sldId="616"/>
            <ac:spMk id="2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5:07.165" v="22" actId="700"/>
          <ac:spMkLst>
            <pc:docMk/>
            <pc:sldMk cId="755518394" sldId="616"/>
            <ac:spMk id="3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5:07.165" v="22" actId="700"/>
          <ac:spMkLst>
            <pc:docMk/>
            <pc:sldMk cId="755518394" sldId="616"/>
            <ac:spMk id="4" creationId="{561DE95F-4716-57D3-1A50-92C5D82BC240}"/>
          </ac:spMkLst>
        </pc:spChg>
        <pc:spChg chg="mod ord">
          <ac:chgData name="Dean, Corey B" userId="d06704e4-f7c2-48db-b9e0-bc95bf72a43c" providerId="ADAL" clId="{A178B10C-380A-43B2-A886-CD94AA312231}" dt="2022-10-14T02:15:07.165" v="22" actId="700"/>
          <ac:spMkLst>
            <pc:docMk/>
            <pc:sldMk cId="755518394" sldId="616"/>
            <ac:spMk id="5" creationId="{00000000-0000-0000-0000-000000000000}"/>
          </ac:spMkLst>
        </pc:spChg>
        <pc:spChg chg="mod ord">
          <ac:chgData name="Dean, Corey B" userId="d06704e4-f7c2-48db-b9e0-bc95bf72a43c" providerId="ADAL" clId="{A178B10C-380A-43B2-A886-CD94AA312231}" dt="2022-10-14T02:15:07.165" v="22" actId="700"/>
          <ac:spMkLst>
            <pc:docMk/>
            <pc:sldMk cId="755518394" sldId="616"/>
            <ac:spMk id="7" creationId="{00000000-0000-0000-0000-000000000000}"/>
          </ac:spMkLst>
        </pc:spChg>
        <pc:graphicFrameChg chg="del">
          <ac:chgData name="Dean, Corey B" userId="d06704e4-f7c2-48db-b9e0-bc95bf72a43c" providerId="ADAL" clId="{A178B10C-380A-43B2-A886-CD94AA312231}" dt="2022-10-14T02:15:04.217" v="21" actId="478"/>
          <ac:graphicFrameMkLst>
            <pc:docMk/>
            <pc:sldMk cId="755518394" sldId="616"/>
            <ac:graphicFrameMk id="8" creationId="{00000000-0000-0000-0000-000000000000}"/>
          </ac:graphicFrameMkLst>
        </pc:graphicFrameChg>
      </pc:sldChg>
      <pc:sldChg chg="modSp mod">
        <pc:chgData name="Dean, Corey B" userId="d06704e4-f7c2-48db-b9e0-bc95bf72a43c" providerId="ADAL" clId="{A178B10C-380A-43B2-A886-CD94AA312231}" dt="2022-10-14T02:42:00.004" v="48" actId="20577"/>
        <pc:sldMkLst>
          <pc:docMk/>
          <pc:sldMk cId="1993615106" sldId="619"/>
        </pc:sldMkLst>
        <pc:spChg chg="mod">
          <ac:chgData name="Dean, Corey B" userId="d06704e4-f7c2-48db-b9e0-bc95bf72a43c" providerId="ADAL" clId="{A178B10C-380A-43B2-A886-CD94AA312231}" dt="2022-10-14T02:42:00.004" v="48" actId="20577"/>
          <ac:spMkLst>
            <pc:docMk/>
            <pc:sldMk cId="1993615106" sldId="619"/>
            <ac:spMk id="11" creationId="{00000000-0000-0000-0000-000000000000}"/>
          </ac:spMkLst>
        </pc:spChg>
      </pc:sldChg>
      <pc:sldChg chg="addSp delSp modSp new mod modClrScheme chgLayout">
        <pc:chgData name="Dean, Corey B" userId="d06704e4-f7c2-48db-b9e0-bc95bf72a43c" providerId="ADAL" clId="{A178B10C-380A-43B2-A886-CD94AA312231}" dt="2022-10-14T03:45:04.497" v="222" actId="34135"/>
        <pc:sldMkLst>
          <pc:docMk/>
          <pc:sldMk cId="1782375867" sldId="625"/>
        </pc:sldMkLst>
        <pc:spChg chg="mod ord">
          <ac:chgData name="Dean, Corey B" userId="d06704e4-f7c2-48db-b9e0-bc95bf72a43c" providerId="ADAL" clId="{A178B10C-380A-43B2-A886-CD94AA312231}" dt="2022-10-14T03:41:21.716" v="177" actId="700"/>
          <ac:spMkLst>
            <pc:docMk/>
            <pc:sldMk cId="1782375867" sldId="625"/>
            <ac:spMk id="2" creationId="{17B111E8-B180-C0A5-6586-19326F0A73F1}"/>
          </ac:spMkLst>
        </pc:spChg>
        <pc:spChg chg="mod ord">
          <ac:chgData name="Dean, Corey B" userId="d06704e4-f7c2-48db-b9e0-bc95bf72a43c" providerId="ADAL" clId="{A178B10C-380A-43B2-A886-CD94AA312231}" dt="2022-10-14T03:41:21.716" v="177" actId="700"/>
          <ac:spMkLst>
            <pc:docMk/>
            <pc:sldMk cId="1782375867" sldId="625"/>
            <ac:spMk id="3" creationId="{62997438-942B-D300-2685-68F8206C87E2}"/>
          </ac:spMkLst>
        </pc:spChg>
        <pc:spChg chg="mod ord">
          <ac:chgData name="Dean, Corey B" userId="d06704e4-f7c2-48db-b9e0-bc95bf72a43c" providerId="ADAL" clId="{A178B10C-380A-43B2-A886-CD94AA312231}" dt="2022-10-14T03:41:21.716" v="177" actId="700"/>
          <ac:spMkLst>
            <pc:docMk/>
            <pc:sldMk cId="1782375867" sldId="625"/>
            <ac:spMk id="4" creationId="{B6F690E6-9CD4-E745-2AA7-EE4296CB8DCB}"/>
          </ac:spMkLst>
        </pc:spChg>
        <pc:spChg chg="del mod ord">
          <ac:chgData name="Dean, Corey B" userId="d06704e4-f7c2-48db-b9e0-bc95bf72a43c" providerId="ADAL" clId="{A178B10C-380A-43B2-A886-CD94AA312231}" dt="2022-10-14T03:31:53.698" v="154" actId="700"/>
          <ac:spMkLst>
            <pc:docMk/>
            <pc:sldMk cId="1782375867" sldId="625"/>
            <ac:spMk id="5" creationId="{60423D5E-9972-E955-88A4-C3104A550E08}"/>
          </ac:spMkLst>
        </pc:spChg>
        <pc:spChg chg="del mod ord">
          <ac:chgData name="Dean, Corey B" userId="d06704e4-f7c2-48db-b9e0-bc95bf72a43c" providerId="ADAL" clId="{A178B10C-380A-43B2-A886-CD94AA312231}" dt="2022-10-14T03:31:53.698" v="154" actId="700"/>
          <ac:spMkLst>
            <pc:docMk/>
            <pc:sldMk cId="1782375867" sldId="625"/>
            <ac:spMk id="6" creationId="{B7330BC4-65B1-E306-1FE1-6E971096BA62}"/>
          </ac:spMkLst>
        </pc:spChg>
        <pc:spChg chg="del mod ord">
          <ac:chgData name="Dean, Corey B" userId="d06704e4-f7c2-48db-b9e0-bc95bf72a43c" providerId="ADAL" clId="{A178B10C-380A-43B2-A886-CD94AA312231}" dt="2022-10-14T03:31:53.698" v="154" actId="700"/>
          <ac:spMkLst>
            <pc:docMk/>
            <pc:sldMk cId="1782375867" sldId="625"/>
            <ac:spMk id="7" creationId="{CFF28779-585B-3BD2-DF75-1C15232B6AB2}"/>
          </ac:spMkLst>
        </pc:spChg>
        <pc:spChg chg="add mod ord">
          <ac:chgData name="Dean, Corey B" userId="d06704e4-f7c2-48db-b9e0-bc95bf72a43c" providerId="ADAL" clId="{A178B10C-380A-43B2-A886-CD94AA312231}" dt="2022-10-14T03:41:21.716" v="177" actId="700"/>
          <ac:spMkLst>
            <pc:docMk/>
            <pc:sldMk cId="1782375867" sldId="625"/>
            <ac:spMk id="8" creationId="{08FC57E2-1505-0708-8F4B-CCE0C9835048}"/>
          </ac:spMkLst>
        </pc:spChg>
        <pc:spChg chg="add mod ord">
          <ac:chgData name="Dean, Corey B" userId="d06704e4-f7c2-48db-b9e0-bc95bf72a43c" providerId="ADAL" clId="{A178B10C-380A-43B2-A886-CD94AA312231}" dt="2022-10-14T03:41:44.205" v="188" actId="5793"/>
          <ac:spMkLst>
            <pc:docMk/>
            <pc:sldMk cId="1782375867" sldId="625"/>
            <ac:spMk id="9" creationId="{3F017CCD-0DAC-E030-7FF1-2CAF01C474E5}"/>
          </ac:spMkLst>
        </pc:spChg>
        <pc:spChg chg="add mod ord">
          <ac:chgData name="Dean, Corey B" userId="d06704e4-f7c2-48db-b9e0-bc95bf72a43c" providerId="ADAL" clId="{A178B10C-380A-43B2-A886-CD94AA312231}" dt="2022-10-14T03:41:33.300" v="183" actId="20577"/>
          <ac:spMkLst>
            <pc:docMk/>
            <pc:sldMk cId="1782375867" sldId="625"/>
            <ac:spMk id="10" creationId="{E50E6CC1-7EDD-8848-B1D4-7A69EC574968}"/>
          </ac:spMkLst>
        </pc:spChg>
        <pc:spChg chg="add mod ord">
          <ac:chgData name="Dean, Corey B" userId="d06704e4-f7c2-48db-b9e0-bc95bf72a43c" providerId="ADAL" clId="{A178B10C-380A-43B2-A886-CD94AA312231}" dt="2022-10-14T03:41:21.716" v="177" actId="700"/>
          <ac:spMkLst>
            <pc:docMk/>
            <pc:sldMk cId="1782375867" sldId="625"/>
            <ac:spMk id="11" creationId="{3127C4E5-F47B-673B-7AF5-B0782707C805}"/>
          </ac:spMkLst>
        </pc:spChg>
        <pc:spChg chg="add del mod or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12" creationId="{0F9ECCA7-403B-9551-1C9D-5C21BFA2E41B}"/>
          </ac:spMkLst>
        </pc:spChg>
        <pc:spChg chg="add mod ord">
          <ac:chgData name="Dean, Corey B" userId="d06704e4-f7c2-48db-b9e0-bc95bf72a43c" providerId="ADAL" clId="{A178B10C-380A-43B2-A886-CD94AA312231}" dt="2022-10-14T03:41:21.716" v="177" actId="700"/>
          <ac:spMkLst>
            <pc:docMk/>
            <pc:sldMk cId="1782375867" sldId="625"/>
            <ac:spMk id="13" creationId="{FC47B92F-5AD8-4B3C-FC4B-550A3BC8D139}"/>
          </ac:spMkLst>
        </pc:spChg>
        <pc:spChg chg="add del mo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14" creationId="{2B6071DA-B375-6615-664E-2817A27003A9}"/>
          </ac:spMkLst>
        </pc:spChg>
        <pc:spChg chg="add del mo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15" creationId="{ABD2D887-A05C-8284-30AB-BFD3A484AC06}"/>
          </ac:spMkLst>
        </pc:spChg>
        <pc:spChg chg="add del mo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16" creationId="{66886F7D-BE7F-6A7E-BF1B-4ED48088E741}"/>
          </ac:spMkLst>
        </pc:spChg>
        <pc:spChg chg="add del mo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17" creationId="{09ACA692-D6E8-B73A-D038-7B106E7AADAE}"/>
          </ac:spMkLst>
        </pc:spChg>
        <pc:spChg chg="add del mo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18" creationId="{E6E5469A-5747-BBC2-342E-30F7AA1EF51E}"/>
          </ac:spMkLst>
        </pc:spChg>
        <pc:spChg chg="add del mo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19" creationId="{8141920D-5535-80BA-1A07-5056A8128E6E}"/>
          </ac:spMkLst>
        </pc:spChg>
        <pc:spChg chg="add del mo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20" creationId="{AC9BE9AD-821B-B46F-CEF3-AC16A0B123CF}"/>
          </ac:spMkLst>
        </pc:spChg>
        <pc:spChg chg="add del mod">
          <ac:chgData name="Dean, Corey B" userId="d06704e4-f7c2-48db-b9e0-bc95bf72a43c" providerId="ADAL" clId="{A178B10C-380A-43B2-A886-CD94AA312231}" dt="2022-10-14T03:32:54.372" v="168"/>
          <ac:spMkLst>
            <pc:docMk/>
            <pc:sldMk cId="1782375867" sldId="625"/>
            <ac:spMk id="21" creationId="{3B0717A7-E262-49E7-DA62-2DE9F732FA7E}"/>
          </ac:spMkLst>
        </pc:spChg>
        <pc:spChg chg="add del mod">
          <ac:chgData name="Dean, Corey B" userId="d06704e4-f7c2-48db-b9e0-bc95bf72a43c" providerId="ADAL" clId="{A178B10C-380A-43B2-A886-CD94AA312231}" dt="2022-10-14T03:41:10.174" v="176"/>
          <ac:spMkLst>
            <pc:docMk/>
            <pc:sldMk cId="1782375867" sldId="625"/>
            <ac:spMk id="22" creationId="{8BD9E1CE-CB44-6B29-C842-0A5B9BA90981}"/>
          </ac:spMkLst>
        </pc:spChg>
        <pc:spChg chg="add del mod ord">
          <ac:chgData name="Dean, Corey B" userId="d06704e4-f7c2-48db-b9e0-bc95bf72a43c" providerId="ADAL" clId="{A178B10C-380A-43B2-A886-CD94AA312231}" dt="2022-10-14T03:42:05.175" v="190"/>
          <ac:spMkLst>
            <pc:docMk/>
            <pc:sldMk cId="1782375867" sldId="625"/>
            <ac:spMk id="26" creationId="{D433288D-9E81-29FD-B5F2-3188C54EFB70}"/>
          </ac:spMkLst>
        </pc:spChg>
        <pc:spChg chg="add mod">
          <ac:chgData name="Dean, Corey B" userId="d06704e4-f7c2-48db-b9e0-bc95bf72a43c" providerId="ADAL" clId="{A178B10C-380A-43B2-A886-CD94AA312231}" dt="2022-10-14T03:45:04.497" v="222" actId="34135"/>
          <ac:spMkLst>
            <pc:docMk/>
            <pc:sldMk cId="1782375867" sldId="625"/>
            <ac:spMk id="29" creationId="{8A89F7F3-A752-5F10-1DF2-CAFB7EE7A6C1}"/>
          </ac:spMkLst>
        </pc:spChg>
        <pc:picChg chg="add del mod">
          <ac:chgData name="Dean, Corey B" userId="d06704e4-f7c2-48db-b9e0-bc95bf72a43c" providerId="ADAL" clId="{A178B10C-380A-43B2-A886-CD94AA312231}" dt="2022-10-14T03:40:54.544" v="175"/>
          <ac:picMkLst>
            <pc:docMk/>
            <pc:sldMk cId="1782375867" sldId="625"/>
            <ac:picMk id="24" creationId="{1D3BC5C6-9A1E-F6F2-BEE9-325F58D42577}"/>
          </ac:picMkLst>
        </pc:picChg>
        <pc:picChg chg="add mod ord modCrop">
          <ac:chgData name="Dean, Corey B" userId="d06704e4-f7c2-48db-b9e0-bc95bf72a43c" providerId="ADAL" clId="{A178B10C-380A-43B2-A886-CD94AA312231}" dt="2022-10-14T03:41:21.716" v="177" actId="700"/>
          <ac:picMkLst>
            <pc:docMk/>
            <pc:sldMk cId="1782375867" sldId="625"/>
            <ac:picMk id="25" creationId="{3D2C5998-D05C-BEDF-F932-FDD1E2EC89AD}"/>
          </ac:picMkLst>
        </pc:picChg>
        <pc:picChg chg="add mod">
          <ac:chgData name="Dean, Corey B" userId="d06704e4-f7c2-48db-b9e0-bc95bf72a43c" providerId="ADAL" clId="{A178B10C-380A-43B2-A886-CD94AA312231}" dt="2022-10-14T03:45:04.497" v="222" actId="34135"/>
          <ac:picMkLst>
            <pc:docMk/>
            <pc:sldMk cId="1782375867" sldId="625"/>
            <ac:picMk id="28" creationId="{BB105CA0-244B-675F-869B-519232C9E795}"/>
          </ac:picMkLst>
        </pc:picChg>
      </pc:sldChg>
      <pc:sldChg chg="new del">
        <pc:chgData name="Dean, Corey B" userId="d06704e4-f7c2-48db-b9e0-bc95bf72a43c" providerId="ADAL" clId="{A178B10C-380A-43B2-A886-CD94AA312231}" dt="2022-10-14T03:42:16.488" v="194" actId="47"/>
        <pc:sldMkLst>
          <pc:docMk/>
          <pc:sldMk cId="294557330" sldId="626"/>
        </pc:sldMkLst>
      </pc:sldChg>
    </pc:docChg>
  </pc:docChgLst>
  <pc:docChgLst>
    <pc:chgData name="Dean, Corey B" userId="d06704e4-f7c2-48db-b9e0-bc95bf72a43c" providerId="ADAL" clId="{7DB6DB8A-1369-48BA-91C6-92DF8633152F}"/>
    <pc:docChg chg="custSel modSld">
      <pc:chgData name="Dean, Corey B" userId="d06704e4-f7c2-48db-b9e0-bc95bf72a43c" providerId="ADAL" clId="{7DB6DB8A-1369-48BA-91C6-92DF8633152F}" dt="2022-10-28T21:44:39.050" v="18" actId="34135"/>
      <pc:docMkLst>
        <pc:docMk/>
      </pc:docMkLst>
      <pc:sldChg chg="modSp mod">
        <pc:chgData name="Dean, Corey B" userId="d06704e4-f7c2-48db-b9e0-bc95bf72a43c" providerId="ADAL" clId="{7DB6DB8A-1369-48BA-91C6-92DF8633152F}" dt="2022-10-28T21:33:25.369" v="9" actId="34135"/>
        <pc:sldMkLst>
          <pc:docMk/>
          <pc:sldMk cId="3597480477" sldId="555"/>
        </pc:sldMkLst>
        <pc:picChg chg="mod">
          <ac:chgData name="Dean, Corey B" userId="d06704e4-f7c2-48db-b9e0-bc95bf72a43c" providerId="ADAL" clId="{7DB6DB8A-1369-48BA-91C6-92DF8633152F}" dt="2022-10-28T21:33:25.369" v="9" actId="34135"/>
          <ac:picMkLst>
            <pc:docMk/>
            <pc:sldMk cId="3597480477" sldId="555"/>
            <ac:picMk id="14" creationId="{00000000-0000-0000-0000-000000000000}"/>
          </ac:picMkLst>
        </pc:picChg>
      </pc:sldChg>
      <pc:sldChg chg="modSp mod">
        <pc:chgData name="Dean, Corey B" userId="d06704e4-f7c2-48db-b9e0-bc95bf72a43c" providerId="ADAL" clId="{7DB6DB8A-1369-48BA-91C6-92DF8633152F}" dt="2022-10-28T21:35:07.280" v="10" actId="34135"/>
        <pc:sldMkLst>
          <pc:docMk/>
          <pc:sldMk cId="1325454315" sldId="556"/>
        </pc:sldMkLst>
        <pc:picChg chg="mod">
          <ac:chgData name="Dean, Corey B" userId="d06704e4-f7c2-48db-b9e0-bc95bf72a43c" providerId="ADAL" clId="{7DB6DB8A-1369-48BA-91C6-92DF8633152F}" dt="2022-10-28T21:35:07.280" v="10" actId="34135"/>
          <ac:picMkLst>
            <pc:docMk/>
            <pc:sldMk cId="1325454315" sldId="556"/>
            <ac:picMk id="7" creationId="{38A4616B-597A-C51E-9CBF-3E09DB25CF6D}"/>
          </ac:picMkLst>
        </pc:picChg>
      </pc:sldChg>
      <pc:sldChg chg="modSp">
        <pc:chgData name="Dean, Corey B" userId="d06704e4-f7c2-48db-b9e0-bc95bf72a43c" providerId="ADAL" clId="{7DB6DB8A-1369-48BA-91C6-92DF8633152F}" dt="2022-10-28T21:30:49.899" v="1" actId="20577"/>
        <pc:sldMkLst>
          <pc:docMk/>
          <pc:sldMk cId="310750045" sldId="559"/>
        </pc:sldMkLst>
        <pc:spChg chg="mod">
          <ac:chgData name="Dean, Corey B" userId="d06704e4-f7c2-48db-b9e0-bc95bf72a43c" providerId="ADAL" clId="{7DB6DB8A-1369-48BA-91C6-92DF8633152F}" dt="2022-10-28T21:30:49.899" v="1" actId="20577"/>
          <ac:spMkLst>
            <pc:docMk/>
            <pc:sldMk cId="310750045" sldId="559"/>
            <ac:spMk id="6" creationId="{00000000-0000-0000-0000-000000000000}"/>
          </ac:spMkLst>
        </pc:spChg>
      </pc:sldChg>
      <pc:sldChg chg="modSp">
        <pc:chgData name="Dean, Corey B" userId="d06704e4-f7c2-48db-b9e0-bc95bf72a43c" providerId="ADAL" clId="{7DB6DB8A-1369-48BA-91C6-92DF8633152F}" dt="2022-10-28T21:30:53.342" v="3" actId="20577"/>
        <pc:sldMkLst>
          <pc:docMk/>
          <pc:sldMk cId="706275851" sldId="561"/>
        </pc:sldMkLst>
        <pc:spChg chg="mod">
          <ac:chgData name="Dean, Corey B" userId="d06704e4-f7c2-48db-b9e0-bc95bf72a43c" providerId="ADAL" clId="{7DB6DB8A-1369-48BA-91C6-92DF8633152F}" dt="2022-10-28T21:30:53.342" v="3" actId="20577"/>
          <ac:spMkLst>
            <pc:docMk/>
            <pc:sldMk cId="706275851" sldId="561"/>
            <ac:spMk id="18" creationId="{00000000-0000-0000-0000-000000000000}"/>
          </ac:spMkLst>
        </pc:spChg>
      </pc:sldChg>
      <pc:sldChg chg="modSp">
        <pc:chgData name="Dean, Corey B" userId="d06704e4-f7c2-48db-b9e0-bc95bf72a43c" providerId="ADAL" clId="{7DB6DB8A-1369-48BA-91C6-92DF8633152F}" dt="2022-10-28T21:30:57.666" v="5" actId="20577"/>
        <pc:sldMkLst>
          <pc:docMk/>
          <pc:sldMk cId="2554903423" sldId="564"/>
        </pc:sldMkLst>
        <pc:spChg chg="mod">
          <ac:chgData name="Dean, Corey B" userId="d06704e4-f7c2-48db-b9e0-bc95bf72a43c" providerId="ADAL" clId="{7DB6DB8A-1369-48BA-91C6-92DF8633152F}" dt="2022-10-28T21:30:57.666" v="5" actId="20577"/>
          <ac:spMkLst>
            <pc:docMk/>
            <pc:sldMk cId="2554903423" sldId="564"/>
            <ac:spMk id="6" creationId="{00000000-0000-0000-0000-000000000000}"/>
          </ac:spMkLst>
        </pc:spChg>
      </pc:sldChg>
      <pc:sldChg chg="modSp mod">
        <pc:chgData name="Dean, Corey B" userId="d06704e4-f7c2-48db-b9e0-bc95bf72a43c" providerId="ADAL" clId="{7DB6DB8A-1369-48BA-91C6-92DF8633152F}" dt="2022-10-28T21:36:55.381" v="11" actId="34135"/>
        <pc:sldMkLst>
          <pc:docMk/>
          <pc:sldMk cId="1296932971" sldId="591"/>
        </pc:sldMkLst>
        <pc:picChg chg="mod">
          <ac:chgData name="Dean, Corey B" userId="d06704e4-f7c2-48db-b9e0-bc95bf72a43c" providerId="ADAL" clId="{7DB6DB8A-1369-48BA-91C6-92DF8633152F}" dt="2022-10-28T21:36:55.381" v="11" actId="34135"/>
          <ac:picMkLst>
            <pc:docMk/>
            <pc:sldMk cId="1296932971" sldId="591"/>
            <ac:picMk id="7" creationId="{56E0D400-3D68-8AE8-F86C-F63B636CB7F8}"/>
          </ac:picMkLst>
        </pc:picChg>
      </pc:sldChg>
      <pc:sldChg chg="modSp mod">
        <pc:chgData name="Dean, Corey B" userId="d06704e4-f7c2-48db-b9e0-bc95bf72a43c" providerId="ADAL" clId="{7DB6DB8A-1369-48BA-91C6-92DF8633152F}" dt="2022-10-28T21:37:04.623" v="12" actId="20577"/>
        <pc:sldMkLst>
          <pc:docMk/>
          <pc:sldMk cId="3859873333" sldId="593"/>
        </pc:sldMkLst>
        <pc:spChg chg="mod">
          <ac:chgData name="Dean, Corey B" userId="d06704e4-f7c2-48db-b9e0-bc95bf72a43c" providerId="ADAL" clId="{7DB6DB8A-1369-48BA-91C6-92DF8633152F}" dt="2022-10-28T21:37:04.623" v="12" actId="20577"/>
          <ac:spMkLst>
            <pc:docMk/>
            <pc:sldMk cId="3859873333" sldId="593"/>
            <ac:spMk id="14" creationId="{03323BC3-8C04-F32F-835E-0FB7484BDF7A}"/>
          </ac:spMkLst>
        </pc:spChg>
      </pc:sldChg>
      <pc:sldChg chg="modSp mod">
        <pc:chgData name="Dean, Corey B" userId="d06704e4-f7c2-48db-b9e0-bc95bf72a43c" providerId="ADAL" clId="{7DB6DB8A-1369-48BA-91C6-92DF8633152F}" dt="2022-10-28T21:37:21.268" v="15" actId="34135"/>
        <pc:sldMkLst>
          <pc:docMk/>
          <pc:sldMk cId="2835497540" sldId="598"/>
        </pc:sldMkLst>
        <pc:spChg chg="mod">
          <ac:chgData name="Dean, Corey B" userId="d06704e4-f7c2-48db-b9e0-bc95bf72a43c" providerId="ADAL" clId="{7DB6DB8A-1369-48BA-91C6-92DF8633152F}" dt="2022-10-28T21:37:21.268" v="15" actId="34135"/>
          <ac:spMkLst>
            <pc:docMk/>
            <pc:sldMk cId="2835497540" sldId="598"/>
            <ac:spMk id="10" creationId="{00000000-0000-0000-0000-000000000000}"/>
          </ac:spMkLst>
        </pc:spChg>
        <pc:picChg chg="mod">
          <ac:chgData name="Dean, Corey B" userId="d06704e4-f7c2-48db-b9e0-bc95bf72a43c" providerId="ADAL" clId="{7DB6DB8A-1369-48BA-91C6-92DF8633152F}" dt="2022-10-28T21:37:21.268" v="15" actId="34135"/>
          <ac:picMkLst>
            <pc:docMk/>
            <pc:sldMk cId="2835497540" sldId="598"/>
            <ac:picMk id="3074" creationId="{00000000-0000-0000-0000-000000000000}"/>
          </ac:picMkLst>
        </pc:picChg>
      </pc:sldChg>
      <pc:sldChg chg="modSp mod">
        <pc:chgData name="Dean, Corey B" userId="d06704e4-f7c2-48db-b9e0-bc95bf72a43c" providerId="ADAL" clId="{7DB6DB8A-1369-48BA-91C6-92DF8633152F}" dt="2022-10-28T21:37:32.546" v="16" actId="34135"/>
        <pc:sldMkLst>
          <pc:docMk/>
          <pc:sldMk cId="492106906" sldId="600"/>
        </pc:sldMkLst>
        <pc:spChg chg="mod">
          <ac:chgData name="Dean, Corey B" userId="d06704e4-f7c2-48db-b9e0-bc95bf72a43c" providerId="ADAL" clId="{7DB6DB8A-1369-48BA-91C6-92DF8633152F}" dt="2022-10-28T21:37:32.546" v="16" actId="34135"/>
          <ac:spMkLst>
            <pc:docMk/>
            <pc:sldMk cId="492106906" sldId="600"/>
            <ac:spMk id="10" creationId="{00000000-0000-0000-0000-000000000000}"/>
          </ac:spMkLst>
        </pc:spChg>
        <pc:picChg chg="mod">
          <ac:chgData name="Dean, Corey B" userId="d06704e4-f7c2-48db-b9e0-bc95bf72a43c" providerId="ADAL" clId="{7DB6DB8A-1369-48BA-91C6-92DF8633152F}" dt="2022-10-28T21:37:32.546" v="16" actId="34135"/>
          <ac:picMkLst>
            <pc:docMk/>
            <pc:sldMk cId="492106906" sldId="600"/>
            <ac:picMk id="13" creationId="{D57F3644-A2FB-47D6-900B-1068293CCCD5}"/>
          </ac:picMkLst>
        </pc:picChg>
      </pc:sldChg>
      <pc:sldChg chg="modSp mod delCm">
        <pc:chgData name="Dean, Corey B" userId="d06704e4-f7c2-48db-b9e0-bc95bf72a43c" providerId="ADAL" clId="{7DB6DB8A-1369-48BA-91C6-92DF8633152F}" dt="2022-10-28T21:44:39.050" v="18" actId="34135"/>
        <pc:sldMkLst>
          <pc:docMk/>
          <pc:sldMk cId="2059284440" sldId="608"/>
        </pc:sldMkLst>
        <pc:picChg chg="mod">
          <ac:chgData name="Dean, Corey B" userId="d06704e4-f7c2-48db-b9e0-bc95bf72a43c" providerId="ADAL" clId="{7DB6DB8A-1369-48BA-91C6-92DF8633152F}" dt="2022-10-28T21:44:39.050" v="18" actId="34135"/>
          <ac:picMkLst>
            <pc:docMk/>
            <pc:sldMk cId="2059284440" sldId="608"/>
            <ac:picMk id="7" creationId="{8285D3D5-405F-03D5-814D-A3FCF5D21917}"/>
          </ac:picMkLst>
        </pc:picChg>
      </pc:sldChg>
      <pc:sldChg chg="modSp">
        <pc:chgData name="Dean, Corey B" userId="d06704e4-f7c2-48db-b9e0-bc95bf72a43c" providerId="ADAL" clId="{7DB6DB8A-1369-48BA-91C6-92DF8633152F}" dt="2022-10-28T21:31:24.612" v="6" actId="20577"/>
        <pc:sldMkLst>
          <pc:docMk/>
          <pc:sldMk cId="1782375867" sldId="625"/>
        </pc:sldMkLst>
        <pc:spChg chg="mod">
          <ac:chgData name="Dean, Corey B" userId="d06704e4-f7c2-48db-b9e0-bc95bf72a43c" providerId="ADAL" clId="{7DB6DB8A-1369-48BA-91C6-92DF8633152F}" dt="2022-10-28T21:31:24.612" v="6" actId="20577"/>
          <ac:spMkLst>
            <pc:docMk/>
            <pc:sldMk cId="1782375867" sldId="625"/>
            <ac:spMk id="9" creationId="{3F017CCD-0DAC-E030-7FF1-2CAF01C474E5}"/>
          </ac:spMkLst>
        </pc:spChg>
      </pc:sldChg>
    </pc:docChg>
  </pc:docChgLst>
  <pc:docChgLst>
    <pc:chgData name="Lisk, Brian D" userId="S::liskbd@state.gov::75023ea2-1308-4e0b-b141-d47d47c329f6" providerId="AD" clId="Web-{925D76BD-9426-0405-EAF5-E0172AFB380C}"/>
    <pc:docChg chg="modSld">
      <pc:chgData name="Lisk, Brian D" userId="S::liskbd@state.gov::75023ea2-1308-4e0b-b141-d47d47c329f6" providerId="AD" clId="Web-{925D76BD-9426-0405-EAF5-E0172AFB380C}" dt="2022-08-02T04:32:06.050" v="53" actId="20577"/>
      <pc:docMkLst>
        <pc:docMk/>
      </pc:docMkLst>
      <pc:sldChg chg="modSp">
        <pc:chgData name="Lisk, Brian D" userId="S::liskbd@state.gov::75023ea2-1308-4e0b-b141-d47d47c329f6" providerId="AD" clId="Web-{925D76BD-9426-0405-EAF5-E0172AFB380C}" dt="2022-08-02T04:15:52.754" v="12" actId="20577"/>
        <pc:sldMkLst>
          <pc:docMk/>
          <pc:sldMk cId="3859873333" sldId="593"/>
        </pc:sldMkLst>
        <pc:spChg chg="mod">
          <ac:chgData name="Lisk, Brian D" userId="S::liskbd@state.gov::75023ea2-1308-4e0b-b141-d47d47c329f6" providerId="AD" clId="Web-{925D76BD-9426-0405-EAF5-E0172AFB380C}" dt="2022-08-02T04:15:52.754" v="12" actId="20577"/>
          <ac:spMkLst>
            <pc:docMk/>
            <pc:sldMk cId="3859873333" sldId="593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925D76BD-9426-0405-EAF5-E0172AFB380C}" dt="2022-08-02T04:21:44.993" v="24" actId="20577"/>
        <pc:sldMkLst>
          <pc:docMk/>
          <pc:sldMk cId="2835497540" sldId="598"/>
        </pc:sldMkLst>
        <pc:spChg chg="mod">
          <ac:chgData name="Lisk, Brian D" userId="S::liskbd@state.gov::75023ea2-1308-4e0b-b141-d47d47c329f6" providerId="AD" clId="Web-{925D76BD-9426-0405-EAF5-E0172AFB380C}" dt="2022-08-02T04:21:44.993" v="24" actId="20577"/>
          <ac:spMkLst>
            <pc:docMk/>
            <pc:sldMk cId="2835497540" sldId="598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925D76BD-9426-0405-EAF5-E0172AFB380C}" dt="2022-08-02T04:27:39.999" v="27" actId="20577"/>
        <pc:sldMkLst>
          <pc:docMk/>
          <pc:sldMk cId="4134946797" sldId="599"/>
        </pc:sldMkLst>
        <pc:spChg chg="mod">
          <ac:chgData name="Lisk, Brian D" userId="S::liskbd@state.gov::75023ea2-1308-4e0b-b141-d47d47c329f6" providerId="AD" clId="Web-{925D76BD-9426-0405-EAF5-E0172AFB380C}" dt="2022-08-02T04:27:39.999" v="27" actId="20577"/>
          <ac:spMkLst>
            <pc:docMk/>
            <pc:sldMk cId="4134946797" sldId="599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925D76BD-9426-0405-EAF5-E0172AFB380C}" dt="2022-08-02T04:30:34.376" v="36" actId="20577"/>
        <pc:sldMkLst>
          <pc:docMk/>
          <pc:sldMk cId="492106906" sldId="600"/>
        </pc:sldMkLst>
        <pc:spChg chg="mod">
          <ac:chgData name="Lisk, Brian D" userId="S::liskbd@state.gov::75023ea2-1308-4e0b-b141-d47d47c329f6" providerId="AD" clId="Web-{925D76BD-9426-0405-EAF5-E0172AFB380C}" dt="2022-08-02T04:30:34.376" v="36" actId="20577"/>
          <ac:spMkLst>
            <pc:docMk/>
            <pc:sldMk cId="492106906" sldId="600"/>
            <ac:spMk id="7" creationId="{2D9E88F5-4E13-4916-BF16-5C0D9F659025}"/>
          </ac:spMkLst>
        </pc:spChg>
      </pc:sldChg>
      <pc:sldChg chg="modSp">
        <pc:chgData name="Lisk, Brian D" userId="S::liskbd@state.gov::75023ea2-1308-4e0b-b141-d47d47c329f6" providerId="AD" clId="Web-{925D76BD-9426-0405-EAF5-E0172AFB380C}" dt="2022-08-02T04:31:27.580" v="46" actId="20577"/>
        <pc:sldMkLst>
          <pc:docMk/>
          <pc:sldMk cId="1771323435" sldId="601"/>
        </pc:sldMkLst>
        <pc:spChg chg="mod">
          <ac:chgData name="Lisk, Brian D" userId="S::liskbd@state.gov::75023ea2-1308-4e0b-b141-d47d47c329f6" providerId="AD" clId="Web-{925D76BD-9426-0405-EAF5-E0172AFB380C}" dt="2022-08-02T04:31:27.580" v="46" actId="20577"/>
          <ac:spMkLst>
            <pc:docMk/>
            <pc:sldMk cId="1771323435" sldId="601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925D76BD-9426-0405-EAF5-E0172AFB380C}" dt="2022-08-02T04:20:53.321" v="15" actId="20577"/>
        <pc:sldMkLst>
          <pc:docMk/>
          <pc:sldMk cId="1647602603" sldId="622"/>
        </pc:sldMkLst>
        <pc:spChg chg="mod">
          <ac:chgData name="Lisk, Brian D" userId="S::liskbd@state.gov::75023ea2-1308-4e0b-b141-d47d47c329f6" providerId="AD" clId="Web-{925D76BD-9426-0405-EAF5-E0172AFB380C}" dt="2022-08-02T04:20:53.321" v="15" actId="20577"/>
          <ac:spMkLst>
            <pc:docMk/>
            <pc:sldMk cId="1647602603" sldId="622"/>
            <ac:spMk id="14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925D76BD-9426-0405-EAF5-E0172AFB380C}" dt="2022-08-02T04:32:06.050" v="53" actId="20577"/>
        <pc:sldMkLst>
          <pc:docMk/>
          <pc:sldMk cId="3160883552" sldId="623"/>
        </pc:sldMkLst>
        <pc:spChg chg="mod">
          <ac:chgData name="Lisk, Brian D" userId="S::liskbd@state.gov::75023ea2-1308-4e0b-b141-d47d47c329f6" providerId="AD" clId="Web-{925D76BD-9426-0405-EAF5-E0172AFB380C}" dt="2022-08-02T04:32:06.050" v="53" actId="20577"/>
          <ac:spMkLst>
            <pc:docMk/>
            <pc:sldMk cId="3160883552" sldId="623"/>
            <ac:spMk id="8" creationId="{00000000-0000-0000-0000-000000000000}"/>
          </ac:spMkLst>
        </pc:spChg>
      </pc:sldChg>
    </pc:docChg>
  </pc:docChgLst>
  <pc:docChgLst>
    <pc:chgData name="Dean, Corey B" userId="d06704e4-f7c2-48db-b9e0-bc95bf72a43c" providerId="ADAL" clId="{6A67B006-A8AA-49FD-82B4-DFD2E4185C68}"/>
    <pc:docChg chg="modMainMaster">
      <pc:chgData name="Dean, Corey B" userId="d06704e4-f7c2-48db-b9e0-bc95bf72a43c" providerId="ADAL" clId="{6A67B006-A8AA-49FD-82B4-DFD2E4185C68}" dt="2022-11-01T19:20:22.487" v="6"/>
      <pc:docMkLst>
        <pc:docMk/>
      </pc:docMkLst>
      <pc:sldMasterChg chg="setBg modSldLayout">
        <pc:chgData name="Dean, Corey B" userId="d06704e4-f7c2-48db-b9e0-bc95bf72a43c" providerId="ADAL" clId="{6A67B006-A8AA-49FD-82B4-DFD2E4185C68}" dt="2022-11-01T19:20:22.487" v="6"/>
        <pc:sldMasterMkLst>
          <pc:docMk/>
          <pc:sldMasterMk cId="960547173" sldId="2147484355"/>
        </pc:sldMasterMkLst>
        <pc:sldLayoutChg chg="modSp setBg">
          <pc:chgData name="Dean, Corey B" userId="d06704e4-f7c2-48db-b9e0-bc95bf72a43c" providerId="ADAL" clId="{6A67B006-A8AA-49FD-82B4-DFD2E4185C68}" dt="2022-11-01T19:19:08.409" v="2" actId="207"/>
          <pc:sldLayoutMkLst>
            <pc:docMk/>
            <pc:sldMasterMk cId="960547173" sldId="2147484355"/>
            <pc:sldLayoutMk cId="3635809407" sldId="2147484356"/>
          </pc:sldLayoutMkLst>
          <pc:spChg chg="mod">
            <ac:chgData name="Dean, Corey B" userId="d06704e4-f7c2-48db-b9e0-bc95bf72a43c" providerId="ADAL" clId="{6A67B006-A8AA-49FD-82B4-DFD2E4185C68}" dt="2022-11-01T19:19:08.409" v="2" actId="207"/>
            <ac:spMkLst>
              <pc:docMk/>
              <pc:sldMasterMk cId="960547173" sldId="2147484355"/>
              <pc:sldLayoutMk cId="3635809407" sldId="2147484356"/>
              <ac:spMk id="5" creationId="{00000000-0000-0000-0000-000000000000}"/>
            </ac:spMkLst>
          </pc:spChg>
          <pc:spChg chg="mod">
            <ac:chgData name="Dean, Corey B" userId="d06704e4-f7c2-48db-b9e0-bc95bf72a43c" providerId="ADAL" clId="{6A67B006-A8AA-49FD-82B4-DFD2E4185C68}" dt="2022-11-01T19:19:08.409" v="2" actId="207"/>
            <ac:spMkLst>
              <pc:docMk/>
              <pc:sldMasterMk cId="960547173" sldId="2147484355"/>
              <pc:sldLayoutMk cId="3635809407" sldId="2147484356"/>
              <ac:spMk id="6" creationId="{00000000-0000-0000-0000-000000000000}"/>
            </ac:spMkLst>
          </pc:spChg>
          <pc:spChg chg="mod">
            <ac:chgData name="Dean, Corey B" userId="d06704e4-f7c2-48db-b9e0-bc95bf72a43c" providerId="ADAL" clId="{6A67B006-A8AA-49FD-82B4-DFD2E4185C68}" dt="2022-11-01T19:19:08.409" v="2" actId="207"/>
            <ac:spMkLst>
              <pc:docMk/>
              <pc:sldMasterMk cId="960547173" sldId="2147484355"/>
              <pc:sldLayoutMk cId="3635809407" sldId="2147484356"/>
              <ac:spMk id="7" creationId="{00000000-0000-0000-0000-000000000000}"/>
            </ac:spMkLst>
          </pc:spChg>
          <pc:spChg chg="mod">
            <ac:chgData name="Dean, Corey B" userId="d06704e4-f7c2-48db-b9e0-bc95bf72a43c" providerId="ADAL" clId="{6A67B006-A8AA-49FD-82B4-DFD2E4185C68}" dt="2022-11-01T19:19:08.409" v="2" actId="207"/>
            <ac:spMkLst>
              <pc:docMk/>
              <pc:sldMasterMk cId="960547173" sldId="2147484355"/>
              <pc:sldLayoutMk cId="3635809407" sldId="2147484356"/>
              <ac:spMk id="12" creationId="{00000000-0000-0000-0000-000000000000}"/>
            </ac:spMkLst>
          </pc:spChg>
        </pc:sldLayoutChg>
        <pc:sldLayoutChg chg="setBg">
          <pc:chgData name="Dean, Corey B" userId="d06704e4-f7c2-48db-b9e0-bc95bf72a43c" providerId="ADAL" clId="{6A67B006-A8AA-49FD-82B4-DFD2E4185C68}" dt="2022-11-01T19:20:22.487" v="6"/>
          <pc:sldLayoutMkLst>
            <pc:docMk/>
            <pc:sldMasterMk cId="960547173" sldId="2147484355"/>
            <pc:sldLayoutMk cId="127351530" sldId="2147484358"/>
          </pc:sldLayoutMkLst>
        </pc:sldLayoutChg>
        <pc:sldLayoutChg chg="setBg">
          <pc:chgData name="Dean, Corey B" userId="d06704e4-f7c2-48db-b9e0-bc95bf72a43c" providerId="ADAL" clId="{6A67B006-A8AA-49FD-82B4-DFD2E4185C68}" dt="2022-11-01T19:20:22.487" v="6"/>
          <pc:sldLayoutMkLst>
            <pc:docMk/>
            <pc:sldMasterMk cId="960547173" sldId="2147484355"/>
            <pc:sldLayoutMk cId="2140915939" sldId="2147484361"/>
          </pc:sldLayoutMkLst>
        </pc:sldLayoutChg>
      </pc:sldMasterChg>
      <pc:sldMasterChg chg="setBg modSldLayout">
        <pc:chgData name="Dean, Corey B" userId="d06704e4-f7c2-48db-b9e0-bc95bf72a43c" providerId="ADAL" clId="{6A67B006-A8AA-49FD-82B4-DFD2E4185C68}" dt="2022-11-01T19:20:22.487" v="6"/>
        <pc:sldMasterMkLst>
          <pc:docMk/>
          <pc:sldMasterMk cId="261755870" sldId="2147484366"/>
        </pc:sldMasterMkLst>
        <pc:sldLayoutChg chg="setBg">
          <pc:chgData name="Dean, Corey B" userId="d06704e4-f7c2-48db-b9e0-bc95bf72a43c" providerId="ADAL" clId="{6A67B006-A8AA-49FD-82B4-DFD2E4185C68}" dt="2022-11-01T19:20:22.487" v="6"/>
          <pc:sldLayoutMkLst>
            <pc:docMk/>
            <pc:sldMasterMk cId="261755870" sldId="2147484366"/>
            <pc:sldLayoutMk cId="1726177447" sldId="2147484368"/>
          </pc:sldLayoutMkLst>
        </pc:sldLayoutChg>
        <pc:sldLayoutChg chg="setBg">
          <pc:chgData name="Dean, Corey B" userId="d06704e4-f7c2-48db-b9e0-bc95bf72a43c" providerId="ADAL" clId="{6A67B006-A8AA-49FD-82B4-DFD2E4185C68}" dt="2022-11-01T19:20:22.487" v="6"/>
          <pc:sldLayoutMkLst>
            <pc:docMk/>
            <pc:sldMasterMk cId="261755870" sldId="2147484366"/>
            <pc:sldLayoutMk cId="1671339942" sldId="2147484371"/>
          </pc:sldLayoutMkLst>
        </pc:sldLayoutChg>
      </pc:sldMasterChg>
      <pc:sldMasterChg chg="setBg modSldLayout">
        <pc:chgData name="Dean, Corey B" userId="d06704e4-f7c2-48db-b9e0-bc95bf72a43c" providerId="ADAL" clId="{6A67B006-A8AA-49FD-82B4-DFD2E4185C68}" dt="2022-11-01T19:20:22.487" v="6"/>
        <pc:sldMasterMkLst>
          <pc:docMk/>
          <pc:sldMasterMk cId="689933854" sldId="2147484377"/>
        </pc:sldMasterMkLst>
        <pc:sldLayoutChg chg="setBg">
          <pc:chgData name="Dean, Corey B" userId="d06704e4-f7c2-48db-b9e0-bc95bf72a43c" providerId="ADAL" clId="{6A67B006-A8AA-49FD-82B4-DFD2E4185C68}" dt="2022-11-01T19:20:22.487" v="6"/>
          <pc:sldLayoutMkLst>
            <pc:docMk/>
            <pc:sldMasterMk cId="689933854" sldId="2147484377"/>
            <pc:sldLayoutMk cId="483268834" sldId="2147484379"/>
          </pc:sldLayoutMkLst>
        </pc:sldLayoutChg>
        <pc:sldLayoutChg chg="setBg">
          <pc:chgData name="Dean, Corey B" userId="d06704e4-f7c2-48db-b9e0-bc95bf72a43c" providerId="ADAL" clId="{6A67B006-A8AA-49FD-82B4-DFD2E4185C68}" dt="2022-11-01T19:20:22.487" v="6"/>
          <pc:sldLayoutMkLst>
            <pc:docMk/>
            <pc:sldMasterMk cId="689933854" sldId="2147484377"/>
            <pc:sldLayoutMk cId="3005489871" sldId="2147484382"/>
          </pc:sldLayoutMkLst>
        </pc:sldLayoutChg>
      </pc:sldMasterChg>
    </pc:docChg>
  </pc:docChgLst>
  <pc:docChgLst>
    <pc:chgData name="Dean, Corey B" userId="d06704e4-f7c2-48db-b9e0-bc95bf72a43c" providerId="ADAL" clId="{D9A5EF5A-847B-46D4-BB49-05317580D5B5}"/>
    <pc:docChg chg="undo custSel modSld">
      <pc:chgData name="Dean, Corey B" userId="d06704e4-f7c2-48db-b9e0-bc95bf72a43c" providerId="ADAL" clId="{D9A5EF5A-847B-46D4-BB49-05317580D5B5}" dt="2023-03-10T17:07:35.477" v="168" actId="404"/>
      <pc:docMkLst>
        <pc:docMk/>
      </pc:docMkLst>
      <pc:sldChg chg="modSp mod">
        <pc:chgData name="Dean, Corey B" userId="d06704e4-f7c2-48db-b9e0-bc95bf72a43c" providerId="ADAL" clId="{D9A5EF5A-847B-46D4-BB49-05317580D5B5}" dt="2023-03-10T17:06:49.993" v="160" actId="404"/>
        <pc:sldMkLst>
          <pc:docMk/>
          <pc:sldMk cId="3597480477" sldId="555"/>
        </pc:sldMkLst>
        <pc:spChg chg="mod">
          <ac:chgData name="Dean, Corey B" userId="d06704e4-f7c2-48db-b9e0-bc95bf72a43c" providerId="ADAL" clId="{D9A5EF5A-847B-46D4-BB49-05317580D5B5}" dt="2023-03-10T17:06:49.993" v="160" actId="404"/>
          <ac:spMkLst>
            <pc:docMk/>
            <pc:sldMk cId="3597480477" sldId="555"/>
            <ac:spMk id="7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6:46:26.442" v="5" actId="27636"/>
        <pc:sldMkLst>
          <pc:docMk/>
          <pc:sldMk cId="1325454315" sldId="556"/>
        </pc:sldMkLst>
        <pc:spChg chg="mod">
          <ac:chgData name="Dean, Corey B" userId="d06704e4-f7c2-48db-b9e0-bc95bf72a43c" providerId="ADAL" clId="{D9A5EF5A-847B-46D4-BB49-05317580D5B5}" dt="2023-03-10T16:46:26.442" v="5" actId="27636"/>
          <ac:spMkLst>
            <pc:docMk/>
            <pc:sldMk cId="1325454315" sldId="556"/>
            <ac:spMk id="5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7:04.365" v="164" actId="20577"/>
        <pc:sldMkLst>
          <pc:docMk/>
          <pc:sldMk cId="1825298127" sldId="557"/>
        </pc:sldMkLst>
        <pc:spChg chg="mod">
          <ac:chgData name="Dean, Corey B" userId="d06704e4-f7c2-48db-b9e0-bc95bf72a43c" providerId="ADAL" clId="{D9A5EF5A-847B-46D4-BB49-05317580D5B5}" dt="2023-03-10T17:07:04.365" v="164" actId="20577"/>
          <ac:spMkLst>
            <pc:docMk/>
            <pc:sldMk cId="1825298127" sldId="557"/>
            <ac:spMk id="5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7:00.020" v="163" actId="404"/>
          <ac:spMkLst>
            <pc:docMk/>
            <pc:sldMk cId="1825298127" sldId="557"/>
            <ac:spMk id="8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7:09.639" v="165" actId="20577"/>
        <pc:sldMkLst>
          <pc:docMk/>
          <pc:sldMk cId="3284713495" sldId="558"/>
        </pc:sldMkLst>
        <pc:spChg chg="mod">
          <ac:chgData name="Dean, Corey B" userId="d06704e4-f7c2-48db-b9e0-bc95bf72a43c" providerId="ADAL" clId="{D9A5EF5A-847B-46D4-BB49-05317580D5B5}" dt="2023-03-10T17:07:09.639" v="165" actId="20577"/>
          <ac:spMkLst>
            <pc:docMk/>
            <pc:sldMk cId="3284713495" sldId="558"/>
            <ac:spMk id="11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6:48:44.173" v="17" actId="34135"/>
        <pc:sldMkLst>
          <pc:docMk/>
          <pc:sldMk cId="2242495710" sldId="562"/>
        </pc:sldMkLst>
        <pc:spChg chg="mod">
          <ac:chgData name="Dean, Corey B" userId="d06704e4-f7c2-48db-b9e0-bc95bf72a43c" providerId="ADAL" clId="{D9A5EF5A-847B-46D4-BB49-05317580D5B5}" dt="2023-03-10T16:48:44.173" v="17" actId="34135"/>
          <ac:spMkLst>
            <pc:docMk/>
            <pc:sldMk cId="2242495710" sldId="562"/>
            <ac:spMk id="15" creationId="{00000000-0000-0000-0000-000000000000}"/>
          </ac:spMkLst>
        </pc:spChg>
        <pc:picChg chg="mod">
          <ac:chgData name="Dean, Corey B" userId="d06704e4-f7c2-48db-b9e0-bc95bf72a43c" providerId="ADAL" clId="{D9A5EF5A-847B-46D4-BB49-05317580D5B5}" dt="2023-03-10T16:48:44.173" v="17" actId="34135"/>
          <ac:picMkLst>
            <pc:docMk/>
            <pc:sldMk cId="2242495710" sldId="562"/>
            <ac:picMk id="14" creationId="{00000000-0000-0000-0000-000000000000}"/>
          </ac:picMkLst>
        </pc:picChg>
      </pc:sldChg>
      <pc:sldChg chg="modSp mod">
        <pc:chgData name="Dean, Corey B" userId="d06704e4-f7c2-48db-b9e0-bc95bf72a43c" providerId="ADAL" clId="{D9A5EF5A-847B-46D4-BB49-05317580D5B5}" dt="2023-03-10T16:49:34.285" v="20" actId="6549"/>
        <pc:sldMkLst>
          <pc:docMk/>
          <pc:sldMk cId="2554903423" sldId="564"/>
        </pc:sldMkLst>
        <pc:spChg chg="mod">
          <ac:chgData name="Dean, Corey B" userId="d06704e4-f7c2-48db-b9e0-bc95bf72a43c" providerId="ADAL" clId="{D9A5EF5A-847B-46D4-BB49-05317580D5B5}" dt="2023-03-10T16:49:34.285" v="20" actId="6549"/>
          <ac:spMkLst>
            <pc:docMk/>
            <pc:sldMk cId="2554903423" sldId="564"/>
            <ac:spMk id="2" creationId="{00000000-0000-0000-0000-000000000000}"/>
          </ac:spMkLst>
        </pc:spChg>
      </pc:sldChg>
      <pc:sldChg chg="addSp delSp modSp">
        <pc:chgData name="Dean, Corey B" userId="d06704e4-f7c2-48db-b9e0-bc95bf72a43c" providerId="ADAL" clId="{D9A5EF5A-847B-46D4-BB49-05317580D5B5}" dt="2023-03-10T16:49:45.626" v="21"/>
        <pc:sldMkLst>
          <pc:docMk/>
          <pc:sldMk cId="1059183300" sldId="566"/>
        </pc:sldMkLst>
        <pc:spChg chg="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3" creationId="{4D172BAD-E222-26D9-EAAE-5575D42682BC}"/>
          </ac:spMkLst>
        </pc:spChg>
        <pc:spChg chg="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4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5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6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9" creationId="{0B37DB9B-873C-0BB0-EA52-B660CCE01829}"/>
          </ac:spMkLst>
        </pc:spChg>
        <pc:spChg chg="add del 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12" creationId="{D0A161BF-39FE-53DA-24B5-895FB4B86935}"/>
          </ac:spMkLst>
        </pc:spChg>
        <pc:spChg chg="add del 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13" creationId="{639FAC47-18A3-0AB8-DC89-A1A8FB9289F6}"/>
          </ac:spMkLst>
        </pc:spChg>
        <pc:spChg chg="add del 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14" creationId="{4EDC3582-AAA4-B36E-12FE-13338B3C489B}"/>
          </ac:spMkLst>
        </pc:spChg>
        <pc:spChg chg="add del mod">
          <ac:chgData name="Dean, Corey B" userId="d06704e4-f7c2-48db-b9e0-bc95bf72a43c" providerId="ADAL" clId="{D9A5EF5A-847B-46D4-BB49-05317580D5B5}" dt="2023-03-10T16:49:45.626" v="21"/>
          <ac:spMkLst>
            <pc:docMk/>
            <pc:sldMk cId="1059183300" sldId="566"/>
            <ac:spMk id="15" creationId="{28E0F489-115D-38D5-2ED2-77F6C223EFFE}"/>
          </ac:spMkLst>
        </pc:spChg>
      </pc:sldChg>
      <pc:sldChg chg="modSp mod">
        <pc:chgData name="Dean, Corey B" userId="d06704e4-f7c2-48db-b9e0-bc95bf72a43c" providerId="ADAL" clId="{D9A5EF5A-847B-46D4-BB49-05317580D5B5}" dt="2023-03-10T16:50:17.643" v="25" actId="14100"/>
        <pc:sldMkLst>
          <pc:docMk/>
          <pc:sldMk cId="3542336869" sldId="567"/>
        </pc:sldMkLst>
        <pc:spChg chg="mod">
          <ac:chgData name="Dean, Corey B" userId="d06704e4-f7c2-48db-b9e0-bc95bf72a43c" providerId="ADAL" clId="{D9A5EF5A-847B-46D4-BB49-05317580D5B5}" dt="2023-03-10T16:50:17.643" v="25" actId="14100"/>
          <ac:spMkLst>
            <pc:docMk/>
            <pc:sldMk cId="3542336869" sldId="567"/>
            <ac:spMk id="6" creationId="{00000000-0000-0000-0000-000000000000}"/>
          </ac:spMkLst>
        </pc:spChg>
      </pc:sldChg>
      <pc:sldChg chg="addSp delSp modSp">
        <pc:chgData name="Dean, Corey B" userId="d06704e4-f7c2-48db-b9e0-bc95bf72a43c" providerId="ADAL" clId="{D9A5EF5A-847B-46D4-BB49-05317580D5B5}" dt="2023-03-10T16:51:13.927" v="30"/>
        <pc:sldMkLst>
          <pc:docMk/>
          <pc:sldMk cId="3601743485" sldId="568"/>
        </pc:sldMkLst>
        <pc:spChg chg="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3" creationId="{823D5C38-8BF3-25CB-9719-292B0F47685F}"/>
          </ac:spMkLst>
        </pc:spChg>
        <pc:spChg chg="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4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5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6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9" creationId="{A0DA1652-038B-7EFE-A16F-76E03E04E8E7}"/>
          </ac:spMkLst>
        </pc:spChg>
        <pc:spChg chg="add del 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12" creationId="{37BA4E0B-7961-1D9F-7B52-050157650A96}"/>
          </ac:spMkLst>
        </pc:spChg>
        <pc:spChg chg="add del 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13" creationId="{9EC543A8-7BAB-C485-220C-E07280433BA7}"/>
          </ac:spMkLst>
        </pc:spChg>
        <pc:spChg chg="add del 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14" creationId="{F82CE832-1718-0DEE-00B9-4A14424FE444}"/>
          </ac:spMkLst>
        </pc:spChg>
        <pc:spChg chg="add del mod">
          <ac:chgData name="Dean, Corey B" userId="d06704e4-f7c2-48db-b9e0-bc95bf72a43c" providerId="ADAL" clId="{D9A5EF5A-847B-46D4-BB49-05317580D5B5}" dt="2023-03-10T16:51:13.927" v="30"/>
          <ac:spMkLst>
            <pc:docMk/>
            <pc:sldMk cId="3601743485" sldId="568"/>
            <ac:spMk id="15" creationId="{8118F764-4F63-1DE3-31D3-FAF5D7FD21B2}"/>
          </ac:spMkLst>
        </pc:spChg>
      </pc:sldChg>
      <pc:sldChg chg="addSp delSp modSp">
        <pc:chgData name="Dean, Corey B" userId="d06704e4-f7c2-48db-b9e0-bc95bf72a43c" providerId="ADAL" clId="{D9A5EF5A-847B-46D4-BB49-05317580D5B5}" dt="2023-03-10T16:51:17.525" v="31"/>
        <pc:sldMkLst>
          <pc:docMk/>
          <pc:sldMk cId="164940567" sldId="569"/>
        </pc:sldMkLst>
        <pc:spChg chg="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3" creationId="{114CBCE2-DF1F-AFBC-DF67-36A365E971BE}"/>
          </ac:spMkLst>
        </pc:spChg>
        <pc:spChg chg="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4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5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6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9" creationId="{A88BD1C1-620F-B0B3-C761-061C46392D93}"/>
          </ac:spMkLst>
        </pc:spChg>
        <pc:spChg chg="add del 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12" creationId="{82FFB676-C438-D1E8-4047-54944B120080}"/>
          </ac:spMkLst>
        </pc:spChg>
        <pc:spChg chg="add del 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13" creationId="{179D253C-E102-E8B3-30D0-C96CE741F90C}"/>
          </ac:spMkLst>
        </pc:spChg>
        <pc:spChg chg="add del 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14" creationId="{F9054072-790B-D751-97D1-667C5500A79B}"/>
          </ac:spMkLst>
        </pc:spChg>
        <pc:spChg chg="add del mod">
          <ac:chgData name="Dean, Corey B" userId="d06704e4-f7c2-48db-b9e0-bc95bf72a43c" providerId="ADAL" clId="{D9A5EF5A-847B-46D4-BB49-05317580D5B5}" dt="2023-03-10T16:51:17.525" v="31"/>
          <ac:spMkLst>
            <pc:docMk/>
            <pc:sldMk cId="164940567" sldId="569"/>
            <ac:spMk id="15" creationId="{AE149213-3BED-F374-E8BD-892BE62EDFD6}"/>
          </ac:spMkLst>
        </pc:spChg>
      </pc:sldChg>
      <pc:sldChg chg="addSp delSp modSp">
        <pc:chgData name="Dean, Corey B" userId="d06704e4-f7c2-48db-b9e0-bc95bf72a43c" providerId="ADAL" clId="{D9A5EF5A-847B-46D4-BB49-05317580D5B5}" dt="2023-03-10T16:51:21.256" v="32"/>
        <pc:sldMkLst>
          <pc:docMk/>
          <pc:sldMk cId="4034004728" sldId="570"/>
        </pc:sldMkLst>
        <pc:spChg chg="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3" creationId="{DC3ABB38-BD74-BB3B-D6DC-A468916F8DFE}"/>
          </ac:spMkLst>
        </pc:spChg>
        <pc:spChg chg="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4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5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6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9" creationId="{2A87324C-73E8-01D0-466C-1334F77953CF}"/>
          </ac:spMkLst>
        </pc:spChg>
        <pc:spChg chg="add del 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12" creationId="{F05CB15A-6BC5-3C37-8C90-A19E54471967}"/>
          </ac:spMkLst>
        </pc:spChg>
        <pc:spChg chg="add del 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13" creationId="{B943F677-E337-1814-36AD-87D9EE9B5CD5}"/>
          </ac:spMkLst>
        </pc:spChg>
        <pc:spChg chg="add del 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14" creationId="{0A2872D1-FEAB-37F8-9ADD-7B0B51DC2DB9}"/>
          </ac:spMkLst>
        </pc:spChg>
        <pc:spChg chg="add del mod">
          <ac:chgData name="Dean, Corey B" userId="d06704e4-f7c2-48db-b9e0-bc95bf72a43c" providerId="ADAL" clId="{D9A5EF5A-847B-46D4-BB49-05317580D5B5}" dt="2023-03-10T16:51:21.256" v="32"/>
          <ac:spMkLst>
            <pc:docMk/>
            <pc:sldMk cId="4034004728" sldId="570"/>
            <ac:spMk id="15" creationId="{245D9ABA-86FB-6862-F7DA-66AE5715FC29}"/>
          </ac:spMkLst>
        </pc:spChg>
      </pc:sldChg>
      <pc:sldChg chg="addSp delSp modSp mod">
        <pc:chgData name="Dean, Corey B" userId="d06704e4-f7c2-48db-b9e0-bc95bf72a43c" providerId="ADAL" clId="{D9A5EF5A-847B-46D4-BB49-05317580D5B5}" dt="2023-03-10T16:51:34.921" v="39" actId="27636"/>
        <pc:sldMkLst>
          <pc:docMk/>
          <pc:sldMk cId="3196076345" sldId="574"/>
        </pc:sldMkLst>
        <pc:spChg chg="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2" creationId="{F2C23B24-FA71-0C1D-8758-B921EC57D2D4}"/>
          </ac:spMkLst>
        </pc:spChg>
        <pc:spChg chg="add del 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3" creationId="{C9A68304-891D-2CBE-F105-6D028563141B}"/>
          </ac:spMkLst>
        </pc:spChg>
        <pc:spChg chg="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4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34.921" v="39" actId="27636"/>
          <ac:spMkLst>
            <pc:docMk/>
            <pc:sldMk cId="3196076345" sldId="574"/>
            <ac:spMk id="5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6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7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9" creationId="{A8B64180-B0F5-BF70-8E7C-F60D47B881D0}"/>
          </ac:spMkLst>
        </pc:spChg>
        <pc:spChg chg="add del 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10" creationId="{1A59889C-B20D-96EA-AB21-3B8E4F9AA90A}"/>
          </ac:spMkLst>
        </pc:spChg>
        <pc:spChg chg="mod">
          <ac:chgData name="Dean, Corey B" userId="d06704e4-f7c2-48db-b9e0-bc95bf72a43c" providerId="ADAL" clId="{D9A5EF5A-847B-46D4-BB49-05317580D5B5}" dt="2023-03-10T16:51:30.895" v="37" actId="6549"/>
          <ac:spMkLst>
            <pc:docMk/>
            <pc:sldMk cId="3196076345" sldId="574"/>
            <ac:spMk id="11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12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13" creationId="{5AB143DB-BEFB-2EB4-D0B4-F940551D77DD}"/>
          </ac:spMkLst>
        </pc:spChg>
        <pc:spChg chg="add del 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21" creationId="{4CDB98CD-4BB0-C80C-2561-A899A03BCCF3}"/>
          </ac:spMkLst>
        </pc:spChg>
        <pc:spChg chg="add del 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22" creationId="{27A0B151-1C82-4BAD-04AB-6E4BD267898F}"/>
          </ac:spMkLst>
        </pc:spChg>
        <pc:spChg chg="add del 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23" creationId="{D1645D49-C02B-85ED-2013-5608B82D457F}"/>
          </ac:spMkLst>
        </pc:spChg>
        <pc:spChg chg="add del mod">
          <ac:chgData name="Dean, Corey B" userId="d06704e4-f7c2-48db-b9e0-bc95bf72a43c" providerId="ADAL" clId="{D9A5EF5A-847B-46D4-BB49-05317580D5B5}" dt="2023-03-10T16:51:27.295" v="33"/>
          <ac:spMkLst>
            <pc:docMk/>
            <pc:sldMk cId="3196076345" sldId="574"/>
            <ac:spMk id="24" creationId="{63D603AF-9366-E9C1-B2A4-30425C2F1D22}"/>
          </ac:spMkLst>
        </pc:spChg>
        <pc:picChg chg="mod">
          <ac:chgData name="Dean, Corey B" userId="d06704e4-f7c2-48db-b9e0-bc95bf72a43c" providerId="ADAL" clId="{D9A5EF5A-847B-46D4-BB49-05317580D5B5}" dt="2023-03-10T16:51:27.295" v="33"/>
          <ac:picMkLst>
            <pc:docMk/>
            <pc:sldMk cId="3196076345" sldId="574"/>
            <ac:picMk id="8" creationId="{00000000-0000-0000-0000-000000000000}"/>
          </ac:picMkLst>
        </pc:picChg>
      </pc:sldChg>
      <pc:sldChg chg="modSp mod">
        <pc:chgData name="Dean, Corey B" userId="d06704e4-f7c2-48db-b9e0-bc95bf72a43c" providerId="ADAL" clId="{D9A5EF5A-847B-46D4-BB49-05317580D5B5}" dt="2023-03-10T17:01:11.982" v="118" actId="404"/>
        <pc:sldMkLst>
          <pc:docMk/>
          <pc:sldMk cId="44787197" sldId="575"/>
        </pc:sldMkLst>
        <pc:spChg chg="mod">
          <ac:chgData name="Dean, Corey B" userId="d06704e4-f7c2-48db-b9e0-bc95bf72a43c" providerId="ADAL" clId="{D9A5EF5A-847B-46D4-BB49-05317580D5B5}" dt="2023-03-10T17:01:11.982" v="118" actId="404"/>
          <ac:spMkLst>
            <pc:docMk/>
            <pc:sldMk cId="44787197" sldId="575"/>
            <ac:spMk id="9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1:48.527" v="41" actId="6549"/>
          <ac:spMkLst>
            <pc:docMk/>
            <pc:sldMk cId="44787197" sldId="575"/>
            <ac:spMk id="11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2:40.160" v="49" actId="34135"/>
          <ac:spMkLst>
            <pc:docMk/>
            <pc:sldMk cId="44787197" sldId="575"/>
            <ac:spMk id="14" creationId="{00000000-0000-0000-0000-000000000000}"/>
          </ac:spMkLst>
        </pc:spChg>
        <pc:picChg chg="mod">
          <ac:chgData name="Dean, Corey B" userId="d06704e4-f7c2-48db-b9e0-bc95bf72a43c" providerId="ADAL" clId="{D9A5EF5A-847B-46D4-BB49-05317580D5B5}" dt="2023-03-10T16:52:40.160" v="49" actId="34135"/>
          <ac:picMkLst>
            <pc:docMk/>
            <pc:sldMk cId="44787197" sldId="575"/>
            <ac:picMk id="13" creationId="{00000000-0000-0000-0000-000000000000}"/>
          </ac:picMkLst>
        </pc:picChg>
      </pc:sldChg>
      <pc:sldChg chg="modSp mod">
        <pc:chgData name="Dean, Corey B" userId="d06704e4-f7c2-48db-b9e0-bc95bf72a43c" providerId="ADAL" clId="{D9A5EF5A-847B-46D4-BB49-05317580D5B5}" dt="2023-03-10T17:01:02.916" v="115" actId="404"/>
        <pc:sldMkLst>
          <pc:docMk/>
          <pc:sldMk cId="1160511687" sldId="577"/>
        </pc:sldMkLst>
        <pc:spChg chg="mod">
          <ac:chgData name="Dean, Corey B" userId="d06704e4-f7c2-48db-b9e0-bc95bf72a43c" providerId="ADAL" clId="{D9A5EF5A-847B-46D4-BB49-05317580D5B5}" dt="2023-03-10T16:52:51.877" v="51" actId="6549"/>
          <ac:spMkLst>
            <pc:docMk/>
            <pc:sldMk cId="1160511687" sldId="577"/>
            <ac:spMk id="2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1:02.916" v="115" actId="404"/>
          <ac:spMkLst>
            <pc:docMk/>
            <pc:sldMk cId="1160511687" sldId="577"/>
            <ac:spMk id="8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0:55.423" v="112" actId="404"/>
        <pc:sldMkLst>
          <pc:docMk/>
          <pc:sldMk cId="1490114744" sldId="578"/>
        </pc:sldMkLst>
        <pc:spChg chg="mod">
          <ac:chgData name="Dean, Corey B" userId="d06704e4-f7c2-48db-b9e0-bc95bf72a43c" providerId="ADAL" clId="{D9A5EF5A-847B-46D4-BB49-05317580D5B5}" dt="2023-03-10T16:53:52.183" v="57" actId="6549"/>
          <ac:spMkLst>
            <pc:docMk/>
            <pc:sldMk cId="1490114744" sldId="578"/>
            <ac:spMk id="2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0:55.423" v="112" actId="404"/>
          <ac:spMkLst>
            <pc:docMk/>
            <pc:sldMk cId="1490114744" sldId="578"/>
            <ac:spMk id="15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0:48.375" v="109" actId="404"/>
        <pc:sldMkLst>
          <pc:docMk/>
          <pc:sldMk cId="4024783011" sldId="579"/>
        </pc:sldMkLst>
        <pc:spChg chg="mod">
          <ac:chgData name="Dean, Corey B" userId="d06704e4-f7c2-48db-b9e0-bc95bf72a43c" providerId="ADAL" clId="{D9A5EF5A-847B-46D4-BB49-05317580D5B5}" dt="2023-03-10T17:00:48.375" v="109" actId="404"/>
          <ac:spMkLst>
            <pc:docMk/>
            <pc:sldMk cId="4024783011" sldId="579"/>
            <ac:spMk id="6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4:19.564" v="68" actId="34135"/>
          <ac:spMkLst>
            <pc:docMk/>
            <pc:sldMk cId="4024783011" sldId="579"/>
            <ac:spMk id="9" creationId="{00000000-0000-0000-0000-000000000000}"/>
          </ac:spMkLst>
        </pc:spChg>
        <pc:picChg chg="mod">
          <ac:chgData name="Dean, Corey B" userId="d06704e4-f7c2-48db-b9e0-bc95bf72a43c" providerId="ADAL" clId="{D9A5EF5A-847B-46D4-BB49-05317580D5B5}" dt="2023-03-10T16:54:19.564" v="68" actId="34135"/>
          <ac:picMkLst>
            <pc:docMk/>
            <pc:sldMk cId="4024783011" sldId="579"/>
            <ac:picMk id="17" creationId="{00000000-0000-0000-0000-000000000000}"/>
          </ac:picMkLst>
        </pc:picChg>
      </pc:sldChg>
      <pc:sldChg chg="modSp mod">
        <pc:chgData name="Dean, Corey B" userId="d06704e4-f7c2-48db-b9e0-bc95bf72a43c" providerId="ADAL" clId="{D9A5EF5A-847B-46D4-BB49-05317580D5B5}" dt="2023-03-10T16:55:14.576" v="72" actId="6549"/>
        <pc:sldMkLst>
          <pc:docMk/>
          <pc:sldMk cId="1547179979" sldId="580"/>
        </pc:sldMkLst>
        <pc:spChg chg="mod">
          <ac:chgData name="Dean, Corey B" userId="d06704e4-f7c2-48db-b9e0-bc95bf72a43c" providerId="ADAL" clId="{D9A5EF5A-847B-46D4-BB49-05317580D5B5}" dt="2023-03-10T16:55:14.576" v="72" actId="6549"/>
          <ac:spMkLst>
            <pc:docMk/>
            <pc:sldMk cId="1547179979" sldId="580"/>
            <ac:spMk id="2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5:09.701" v="70" actId="27636"/>
          <ac:spMkLst>
            <pc:docMk/>
            <pc:sldMk cId="1547179979" sldId="580"/>
            <ac:spMk id="14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0:38.928" v="106" actId="20577"/>
        <pc:sldMkLst>
          <pc:docMk/>
          <pc:sldMk cId="2328911282" sldId="581"/>
        </pc:sldMkLst>
        <pc:spChg chg="mod">
          <ac:chgData name="Dean, Corey B" userId="d06704e4-f7c2-48db-b9e0-bc95bf72a43c" providerId="ADAL" clId="{D9A5EF5A-847B-46D4-BB49-05317580D5B5}" dt="2023-03-10T17:00:38.928" v="106" actId="20577"/>
          <ac:spMkLst>
            <pc:docMk/>
            <pc:sldMk cId="2328911282" sldId="581"/>
            <ac:spMk id="2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7:01.927" v="73" actId="20577"/>
          <ac:spMkLst>
            <pc:docMk/>
            <pc:sldMk cId="2328911282" sldId="581"/>
            <ac:spMk id="7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6:57:14.509" v="76" actId="34135"/>
          <ac:spMkLst>
            <pc:docMk/>
            <pc:sldMk cId="2328911282" sldId="581"/>
            <ac:spMk id="12" creationId="{5E958484-B50B-1A26-9611-9308B93DE14E}"/>
          </ac:spMkLst>
        </pc:spChg>
        <pc:picChg chg="mod">
          <ac:chgData name="Dean, Corey B" userId="d06704e4-f7c2-48db-b9e0-bc95bf72a43c" providerId="ADAL" clId="{D9A5EF5A-847B-46D4-BB49-05317580D5B5}" dt="2023-03-10T16:57:14.509" v="76" actId="34135"/>
          <ac:picMkLst>
            <pc:docMk/>
            <pc:sldMk cId="2328911282" sldId="581"/>
            <ac:picMk id="9" creationId="{238933CE-ABF6-C286-79E1-DD0BFA1BC0EA}"/>
          </ac:picMkLst>
        </pc:picChg>
      </pc:sldChg>
      <pc:sldChg chg="modSp mod">
        <pc:chgData name="Dean, Corey B" userId="d06704e4-f7c2-48db-b9e0-bc95bf72a43c" providerId="ADAL" clId="{D9A5EF5A-847B-46D4-BB49-05317580D5B5}" dt="2023-03-10T17:00:30.930" v="103" actId="6549"/>
        <pc:sldMkLst>
          <pc:docMk/>
          <pc:sldMk cId="1183401050" sldId="582"/>
        </pc:sldMkLst>
        <pc:spChg chg="mod">
          <ac:chgData name="Dean, Corey B" userId="d06704e4-f7c2-48db-b9e0-bc95bf72a43c" providerId="ADAL" clId="{D9A5EF5A-847B-46D4-BB49-05317580D5B5}" dt="2023-03-10T16:59:24.464" v="83" actId="6549"/>
          <ac:spMkLst>
            <pc:docMk/>
            <pc:sldMk cId="1183401050" sldId="582"/>
            <ac:spMk id="11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0:30.930" v="103" actId="6549"/>
          <ac:spMkLst>
            <pc:docMk/>
            <pc:sldMk cId="1183401050" sldId="582"/>
            <ac:spMk id="14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1:43.411" v="119" actId="6549"/>
        <pc:sldMkLst>
          <pc:docMk/>
          <pc:sldMk cId="655351311" sldId="585"/>
        </pc:sldMkLst>
        <pc:spChg chg="mod">
          <ac:chgData name="Dean, Corey B" userId="d06704e4-f7c2-48db-b9e0-bc95bf72a43c" providerId="ADAL" clId="{D9A5EF5A-847B-46D4-BB49-05317580D5B5}" dt="2023-03-10T16:59:30.844" v="85" actId="6549"/>
          <ac:spMkLst>
            <pc:docMk/>
            <pc:sldMk cId="655351311" sldId="585"/>
            <ac:spMk id="2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1:43.411" v="119" actId="6549"/>
          <ac:spMkLst>
            <pc:docMk/>
            <pc:sldMk cId="655351311" sldId="585"/>
            <ac:spMk id="13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1:54.652" v="122" actId="404"/>
        <pc:sldMkLst>
          <pc:docMk/>
          <pc:sldMk cId="483614641" sldId="586"/>
        </pc:sldMkLst>
        <pc:spChg chg="mod">
          <ac:chgData name="Dean, Corey B" userId="d06704e4-f7c2-48db-b9e0-bc95bf72a43c" providerId="ADAL" clId="{D9A5EF5A-847B-46D4-BB49-05317580D5B5}" dt="2023-03-10T16:59:57.745" v="99" actId="6549"/>
          <ac:spMkLst>
            <pc:docMk/>
            <pc:sldMk cId="483614641" sldId="586"/>
            <ac:spMk id="2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1:54.652" v="122" actId="404"/>
          <ac:spMkLst>
            <pc:docMk/>
            <pc:sldMk cId="483614641" sldId="586"/>
            <ac:spMk id="10" creationId="{00000000-0000-0000-0000-000000000000}"/>
          </ac:spMkLst>
        </pc:spChg>
      </pc:sldChg>
      <pc:sldChg chg="addSp delSp modSp mod">
        <pc:chgData name="Dean, Corey B" userId="d06704e4-f7c2-48db-b9e0-bc95bf72a43c" providerId="ADAL" clId="{D9A5EF5A-847B-46D4-BB49-05317580D5B5}" dt="2023-03-10T17:02:16.293" v="127" actId="404"/>
        <pc:sldMkLst>
          <pc:docMk/>
          <pc:sldMk cId="635298846" sldId="587"/>
        </pc:sldMkLst>
        <pc:spChg chg="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3" creationId="{0EDA5AD5-8BB1-B2FE-C9F6-499704C66DCE}"/>
          </ac:spMkLst>
        </pc:spChg>
        <pc:spChg chg="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4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5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6" creationId="{893CBB2B-4AFB-5288-78EE-ABD34830F19A}"/>
          </ac:spMkLst>
        </pc:spChg>
        <pc:spChg chg="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9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2:16.293" v="127" actId="404"/>
          <ac:spMkLst>
            <pc:docMk/>
            <pc:sldMk cId="635298846" sldId="587"/>
            <ac:spMk id="10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11" creationId="{AAAAB908-3390-603C-C1B2-EF18AFC331DB}"/>
          </ac:spMkLst>
        </pc:spChg>
        <pc:spChg chg="add del 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16" creationId="{C550B33E-E83B-1E37-B749-50B010C94D4D}"/>
          </ac:spMkLst>
        </pc:spChg>
        <pc:spChg chg="add del 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17" creationId="{9767595F-3BD8-17C7-AE9D-360FD9049C5C}"/>
          </ac:spMkLst>
        </pc:spChg>
        <pc:spChg chg="add del 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18" creationId="{396A481D-12AB-264A-6A30-8BEF0B1F2A11}"/>
          </ac:spMkLst>
        </pc:spChg>
        <pc:spChg chg="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19" creationId="{00000000-0000-0000-0000-000000000000}"/>
          </ac:spMkLst>
        </pc:spChg>
        <pc:spChg chg="add del 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20" creationId="{2DDF3275-F815-8863-5771-C4C99D74D232}"/>
          </ac:spMkLst>
        </pc:spChg>
        <pc:spChg chg="add del 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21" creationId="{1D1A48BE-1FEC-E1A6-9054-1F7D469F26EB}"/>
          </ac:spMkLst>
        </pc:spChg>
        <pc:spChg chg="add del mod">
          <ac:chgData name="Dean, Corey B" userId="d06704e4-f7c2-48db-b9e0-bc95bf72a43c" providerId="ADAL" clId="{D9A5EF5A-847B-46D4-BB49-05317580D5B5}" dt="2023-03-10T17:02:06.545" v="123"/>
          <ac:spMkLst>
            <pc:docMk/>
            <pc:sldMk cId="635298846" sldId="587"/>
            <ac:spMk id="22" creationId="{D93906C1-B029-6A8B-1A20-6A3C580F0B1E}"/>
          </ac:spMkLst>
        </pc:spChg>
        <pc:picChg chg="mod">
          <ac:chgData name="Dean, Corey B" userId="d06704e4-f7c2-48db-b9e0-bc95bf72a43c" providerId="ADAL" clId="{D9A5EF5A-847B-46D4-BB49-05317580D5B5}" dt="2023-03-10T17:02:06.545" v="123"/>
          <ac:picMkLst>
            <pc:docMk/>
            <pc:sldMk cId="635298846" sldId="587"/>
            <ac:picMk id="13" creationId="{00000000-0000-0000-0000-000000000000}"/>
          </ac:picMkLst>
        </pc:picChg>
      </pc:sldChg>
      <pc:sldChg chg="modSp mod">
        <pc:chgData name="Dean, Corey B" userId="d06704e4-f7c2-48db-b9e0-bc95bf72a43c" providerId="ADAL" clId="{D9A5EF5A-847B-46D4-BB49-05317580D5B5}" dt="2023-03-10T17:04:19.249" v="140" actId="255"/>
        <pc:sldMkLst>
          <pc:docMk/>
          <pc:sldMk cId="2170667440" sldId="590"/>
        </pc:sldMkLst>
        <pc:spChg chg="mod">
          <ac:chgData name="Dean, Corey B" userId="d06704e4-f7c2-48db-b9e0-bc95bf72a43c" providerId="ADAL" clId="{D9A5EF5A-847B-46D4-BB49-05317580D5B5}" dt="2023-03-10T17:04:06.275" v="139" actId="404"/>
          <ac:spMkLst>
            <pc:docMk/>
            <pc:sldMk cId="2170667440" sldId="590"/>
            <ac:spMk id="6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4:19.249" v="140" actId="255"/>
          <ac:spMkLst>
            <pc:docMk/>
            <pc:sldMk cId="2170667440" sldId="590"/>
            <ac:spMk id="8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4:46.459" v="147" actId="20577"/>
        <pc:sldMkLst>
          <pc:docMk/>
          <pc:sldMk cId="3859873333" sldId="593"/>
        </pc:sldMkLst>
        <pc:spChg chg="mod">
          <ac:chgData name="Dean, Corey B" userId="d06704e4-f7c2-48db-b9e0-bc95bf72a43c" providerId="ADAL" clId="{D9A5EF5A-847B-46D4-BB49-05317580D5B5}" dt="2023-03-10T17:04:46.459" v="147" actId="20577"/>
          <ac:spMkLst>
            <pc:docMk/>
            <pc:sldMk cId="3859873333" sldId="593"/>
            <ac:spMk id="2" creationId="{24445F62-04FC-E786-4981-55AFD25D1AAC}"/>
          </ac:spMkLst>
        </pc:spChg>
      </pc:sldChg>
      <pc:sldChg chg="modSp mod">
        <pc:chgData name="Dean, Corey B" userId="d06704e4-f7c2-48db-b9e0-bc95bf72a43c" providerId="ADAL" clId="{D9A5EF5A-847B-46D4-BB49-05317580D5B5}" dt="2023-03-10T17:05:01.074" v="149" actId="6549"/>
        <pc:sldMkLst>
          <pc:docMk/>
          <pc:sldMk cId="2835497540" sldId="598"/>
        </pc:sldMkLst>
        <pc:spChg chg="mod">
          <ac:chgData name="Dean, Corey B" userId="d06704e4-f7c2-48db-b9e0-bc95bf72a43c" providerId="ADAL" clId="{D9A5EF5A-847B-46D4-BB49-05317580D5B5}" dt="2023-03-10T17:05:01.074" v="149" actId="6549"/>
          <ac:spMkLst>
            <pc:docMk/>
            <pc:sldMk cId="2835497540" sldId="598"/>
            <ac:spMk id="2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5:44.847" v="155" actId="404"/>
        <pc:sldMkLst>
          <pc:docMk/>
          <pc:sldMk cId="3053827465" sldId="607"/>
        </pc:sldMkLst>
        <pc:spChg chg="mod">
          <ac:chgData name="Dean, Corey B" userId="d06704e4-f7c2-48db-b9e0-bc95bf72a43c" providerId="ADAL" clId="{D9A5EF5A-847B-46D4-BB49-05317580D5B5}" dt="2023-03-10T17:05:31.265" v="153" actId="20577"/>
          <ac:spMkLst>
            <pc:docMk/>
            <pc:sldMk cId="3053827465" sldId="607"/>
            <ac:spMk id="2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5:40.226" v="154" actId="404"/>
          <ac:spMkLst>
            <pc:docMk/>
            <pc:sldMk cId="3053827465" sldId="607"/>
            <ac:spMk id="6" creationId="{00000000-0000-0000-0000-000000000000}"/>
          </ac:spMkLst>
        </pc:spChg>
        <pc:spChg chg="mod">
          <ac:chgData name="Dean, Corey B" userId="d06704e4-f7c2-48db-b9e0-bc95bf72a43c" providerId="ADAL" clId="{D9A5EF5A-847B-46D4-BB49-05317580D5B5}" dt="2023-03-10T17:05:44.847" v="155" actId="404"/>
          <ac:spMkLst>
            <pc:docMk/>
            <pc:sldMk cId="3053827465" sldId="607"/>
            <ac:spMk id="9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6:02.682" v="157" actId="6549"/>
        <pc:sldMkLst>
          <pc:docMk/>
          <pc:sldMk cId="3191397456" sldId="609"/>
        </pc:sldMkLst>
        <pc:spChg chg="mod">
          <ac:chgData name="Dean, Corey B" userId="d06704e4-f7c2-48db-b9e0-bc95bf72a43c" providerId="ADAL" clId="{D9A5EF5A-847B-46D4-BB49-05317580D5B5}" dt="2023-03-10T17:06:02.682" v="157" actId="6549"/>
          <ac:spMkLst>
            <pc:docMk/>
            <pc:sldMk cId="3191397456" sldId="609"/>
            <ac:spMk id="5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6:49:11.762" v="18" actId="20577"/>
        <pc:sldMkLst>
          <pc:docMk/>
          <pc:sldMk cId="4003073940" sldId="618"/>
        </pc:sldMkLst>
        <pc:spChg chg="mod">
          <ac:chgData name="Dean, Corey B" userId="d06704e4-f7c2-48db-b9e0-bc95bf72a43c" providerId="ADAL" clId="{D9A5EF5A-847B-46D4-BB49-05317580D5B5}" dt="2023-03-10T16:49:11.762" v="18" actId="20577"/>
          <ac:spMkLst>
            <pc:docMk/>
            <pc:sldMk cId="4003073940" sldId="618"/>
            <ac:spMk id="7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7:35.477" v="168" actId="404"/>
        <pc:sldMkLst>
          <pc:docMk/>
          <pc:sldMk cId="1993615106" sldId="619"/>
        </pc:sldMkLst>
        <pc:spChg chg="mod">
          <ac:chgData name="Dean, Corey B" userId="d06704e4-f7c2-48db-b9e0-bc95bf72a43c" providerId="ADAL" clId="{D9A5EF5A-847B-46D4-BB49-05317580D5B5}" dt="2023-03-10T17:07:35.477" v="168" actId="404"/>
          <ac:spMkLst>
            <pc:docMk/>
            <pc:sldMk cId="1993615106" sldId="619"/>
            <ac:spMk id="11" creationId="{00000000-0000-0000-0000-000000000000}"/>
          </ac:spMkLst>
        </pc:spChg>
      </pc:sldChg>
      <pc:sldChg chg="modSp mod">
        <pc:chgData name="Dean, Corey B" userId="d06704e4-f7c2-48db-b9e0-bc95bf72a43c" providerId="ADAL" clId="{D9A5EF5A-847B-46D4-BB49-05317580D5B5}" dt="2023-03-10T17:05:27.434" v="152" actId="34135"/>
        <pc:sldMkLst>
          <pc:docMk/>
          <pc:sldMk cId="3160883552" sldId="623"/>
        </pc:sldMkLst>
        <pc:spChg chg="mod">
          <ac:chgData name="Dean, Corey B" userId="d06704e4-f7c2-48db-b9e0-bc95bf72a43c" providerId="ADAL" clId="{D9A5EF5A-847B-46D4-BB49-05317580D5B5}" dt="2023-03-10T17:05:27.434" v="152" actId="34135"/>
          <ac:spMkLst>
            <pc:docMk/>
            <pc:sldMk cId="3160883552" sldId="623"/>
            <ac:spMk id="9" creationId="{00000000-0000-0000-0000-000000000000}"/>
          </ac:spMkLst>
        </pc:spChg>
        <pc:picChg chg="mod">
          <ac:chgData name="Dean, Corey B" userId="d06704e4-f7c2-48db-b9e0-bc95bf72a43c" providerId="ADAL" clId="{D9A5EF5A-847B-46D4-BB49-05317580D5B5}" dt="2023-03-10T17:05:27.434" v="152" actId="34135"/>
          <ac:picMkLst>
            <pc:docMk/>
            <pc:sldMk cId="3160883552" sldId="623"/>
            <ac:picMk id="10" creationId="{00000000-0000-0000-0000-000000000000}"/>
          </ac:picMkLst>
        </pc:picChg>
      </pc:sldChg>
      <pc:sldChg chg="modSp mod">
        <pc:chgData name="Dean, Corey B" userId="d06704e4-f7c2-48db-b9e0-bc95bf72a43c" providerId="ADAL" clId="{D9A5EF5A-847B-46D4-BB49-05317580D5B5}" dt="2023-03-10T17:02:47.521" v="133" actId="34135"/>
        <pc:sldMkLst>
          <pc:docMk/>
          <pc:sldMk cId="1782375867" sldId="625"/>
        </pc:sldMkLst>
        <pc:spChg chg="mod">
          <ac:chgData name="Dean, Corey B" userId="d06704e4-f7c2-48db-b9e0-bc95bf72a43c" providerId="ADAL" clId="{D9A5EF5A-847B-46D4-BB49-05317580D5B5}" dt="2023-03-10T17:02:38.436" v="130" actId="6549"/>
          <ac:spMkLst>
            <pc:docMk/>
            <pc:sldMk cId="1782375867" sldId="625"/>
            <ac:spMk id="11" creationId="{3127C4E5-F47B-673B-7AF5-B0782707C805}"/>
          </ac:spMkLst>
        </pc:spChg>
        <pc:spChg chg="mod">
          <ac:chgData name="Dean, Corey B" userId="d06704e4-f7c2-48db-b9e0-bc95bf72a43c" providerId="ADAL" clId="{D9A5EF5A-847B-46D4-BB49-05317580D5B5}" dt="2023-03-10T17:02:47.521" v="133" actId="34135"/>
          <ac:spMkLst>
            <pc:docMk/>
            <pc:sldMk cId="1782375867" sldId="625"/>
            <ac:spMk id="29" creationId="{8A89F7F3-A752-5F10-1DF2-CAFB7EE7A6C1}"/>
          </ac:spMkLst>
        </pc:spChg>
        <pc:picChg chg="mod">
          <ac:chgData name="Dean, Corey B" userId="d06704e4-f7c2-48db-b9e0-bc95bf72a43c" providerId="ADAL" clId="{D9A5EF5A-847B-46D4-BB49-05317580D5B5}" dt="2023-03-10T17:02:47.521" v="133" actId="34135"/>
          <ac:picMkLst>
            <pc:docMk/>
            <pc:sldMk cId="1782375867" sldId="625"/>
            <ac:picMk id="28" creationId="{BB105CA0-244B-675F-869B-519232C9E795}"/>
          </ac:picMkLst>
        </pc:picChg>
      </pc:sldChg>
      <pc:sldChg chg="modSp mod">
        <pc:chgData name="Dean, Corey B" userId="d06704e4-f7c2-48db-b9e0-bc95bf72a43c" providerId="ADAL" clId="{D9A5EF5A-847B-46D4-BB49-05317580D5B5}" dt="2023-03-10T17:03:00.540" v="138" actId="20577"/>
        <pc:sldMkLst>
          <pc:docMk/>
          <pc:sldMk cId="4263426237" sldId="626"/>
        </pc:sldMkLst>
        <pc:spChg chg="mod">
          <ac:chgData name="Dean, Corey B" userId="d06704e4-f7c2-48db-b9e0-bc95bf72a43c" providerId="ADAL" clId="{D9A5EF5A-847B-46D4-BB49-05317580D5B5}" dt="2023-03-10T17:03:00.540" v="138" actId="20577"/>
          <ac:spMkLst>
            <pc:docMk/>
            <pc:sldMk cId="4263426237" sldId="626"/>
            <ac:spMk id="20" creationId="{14A93B01-EC59-F1AC-1399-CC3E7047A82F}"/>
          </ac:spMkLst>
        </pc:spChg>
      </pc:sldChg>
    </pc:docChg>
  </pc:docChgLst>
  <pc:docChgLst>
    <pc:chgData name="Dean, Corey B" userId="d06704e4-f7c2-48db-b9e0-bc95bf72a43c" providerId="ADAL" clId="{D7F4554B-2696-4791-8E63-83991B676759}"/>
    <pc:docChg chg="custSel addSld modSld sldOrd modSection">
      <pc:chgData name="Dean, Corey B" userId="d06704e4-f7c2-48db-b9e0-bc95bf72a43c" providerId="ADAL" clId="{D7F4554B-2696-4791-8E63-83991B676759}" dt="2022-10-14T13:09:46.466" v="94"/>
      <pc:docMkLst>
        <pc:docMk/>
      </pc:docMkLst>
      <pc:sldChg chg="addSp delSp modSp mod">
        <pc:chgData name="Dean, Corey B" userId="d06704e4-f7c2-48db-b9e0-bc95bf72a43c" providerId="ADAL" clId="{D7F4554B-2696-4791-8E63-83991B676759}" dt="2022-10-14T11:05:55.802" v="16" actId="15"/>
        <pc:sldMkLst>
          <pc:docMk/>
          <pc:sldMk cId="2170667440" sldId="590"/>
        </pc:sldMkLst>
        <pc:spChg chg="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2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3" creationId="{2C5D1E10-4C39-6FED-EE40-6C4AE8972AF4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4" creationId="{518F475F-66A8-1491-BAD3-4D761BE83214}"/>
          </ac:spMkLst>
        </pc:spChg>
        <pc:spChg chg="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5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6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1:05:48.537" v="15" actId="27636"/>
          <ac:spMkLst>
            <pc:docMk/>
            <pc:sldMk cId="2170667440" sldId="590"/>
            <ac:spMk id="7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1:05:55.802" v="16" actId="15"/>
          <ac:spMkLst>
            <pc:docMk/>
            <pc:sldMk cId="2170667440" sldId="590"/>
            <ac:spMk id="8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9" creationId="{00000000-0000-0000-0000-000000000000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10" creationId="{D80D59ED-AE6D-9E26-E373-3F9F94B6B634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12" creationId="{51F88070-5E6F-62F1-772F-BEFB7ED603CE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14" creationId="{12650479-9425-30BF-9D84-7B57F90B46D6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15" creationId="{3E284D99-D895-8F24-A250-C7757CC056EC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21" creationId="{781E7CAA-336A-21C5-AD05-D77C49F64826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22" creationId="{E75D3950-1B83-36FB-95D1-0A729F55E3F5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23" creationId="{48918873-E77A-8616-1E22-785BDFA9B6F2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24" creationId="{395F174F-6E63-31E3-FE78-A62302BB05B4}"/>
          </ac:spMkLst>
        </pc:spChg>
        <pc:spChg chg="add del 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25" creationId="{E9DEC0A8-765E-619E-4063-DF0C57CA8933}"/>
          </ac:spMkLst>
        </pc:spChg>
        <pc:spChg chg="mod">
          <ac:chgData name="Dean, Corey B" userId="d06704e4-f7c2-48db-b9e0-bc95bf72a43c" providerId="ADAL" clId="{D7F4554B-2696-4791-8E63-83991B676759}" dt="2022-10-14T11:05:48.260" v="14"/>
          <ac:spMkLst>
            <pc:docMk/>
            <pc:sldMk cId="2170667440" sldId="590"/>
            <ac:spMk id="34" creationId="{00000000-0000-0000-0000-000000000000}"/>
          </ac:spMkLst>
        </pc:spChg>
        <pc:picChg chg="mod">
          <ac:chgData name="Dean, Corey B" userId="d06704e4-f7c2-48db-b9e0-bc95bf72a43c" providerId="ADAL" clId="{D7F4554B-2696-4791-8E63-83991B676759}" dt="2022-10-14T11:05:48.260" v="14"/>
          <ac:picMkLst>
            <pc:docMk/>
            <pc:sldMk cId="2170667440" sldId="590"/>
            <ac:picMk id="17" creationId="{00000000-0000-0000-0000-000000000000}"/>
          </ac:picMkLst>
        </pc:picChg>
        <pc:picChg chg="mod">
          <ac:chgData name="Dean, Corey B" userId="d06704e4-f7c2-48db-b9e0-bc95bf72a43c" providerId="ADAL" clId="{D7F4554B-2696-4791-8E63-83991B676759}" dt="2022-10-14T11:05:48.260" v="14"/>
          <ac:picMkLst>
            <pc:docMk/>
            <pc:sldMk cId="2170667440" sldId="590"/>
            <ac:picMk id="18" creationId="{00000000-0000-0000-0000-000000000000}"/>
          </ac:picMkLst>
        </pc:picChg>
      </pc:sldChg>
      <pc:sldChg chg="addSp delSp modSp mod modClrScheme chgLayout">
        <pc:chgData name="Dean, Corey B" userId="d06704e4-f7c2-48db-b9e0-bc95bf72a43c" providerId="ADAL" clId="{D7F4554B-2696-4791-8E63-83991B676759}" dt="2022-10-14T11:16:55.839" v="59" actId="20577"/>
        <pc:sldMkLst>
          <pc:docMk/>
          <pc:sldMk cId="3859873333" sldId="593"/>
        </pc:sldMkLst>
        <pc:spChg chg="add mod or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2" creationId="{24445F62-04FC-E786-4981-55AFD25D1AAC}"/>
          </ac:spMkLst>
        </pc:spChg>
        <pc:spChg chg="mod or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3" creationId="{00000000-0000-0000-0000-000000000000}"/>
          </ac:spMkLst>
        </pc:spChg>
        <pc:spChg chg="mod or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4" creationId="{00000000-0000-0000-0000-000000000000}"/>
          </ac:spMkLst>
        </pc:spChg>
        <pc:spChg chg="mod or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5" creationId="{30E8D87C-C678-FC79-3805-C36F078A983B}"/>
          </ac:spMkLst>
        </pc:spChg>
        <pc:spChg chg="add del mod ord">
          <ac:chgData name="Dean, Corey B" userId="d06704e4-f7c2-48db-b9e0-bc95bf72a43c" providerId="ADAL" clId="{D7F4554B-2696-4791-8E63-83991B676759}" dt="2022-10-14T11:14:24.865" v="41"/>
          <ac:spMkLst>
            <pc:docMk/>
            <pc:sldMk cId="3859873333" sldId="593"/>
            <ac:spMk id="6" creationId="{7C68E318-4809-C360-9358-E43133AC1F69}"/>
          </ac:spMkLst>
        </pc:spChg>
        <pc:spChg chg="mod or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9" creationId="{00000000-0000-0000-0000-000000000000}"/>
          </ac:spMkLst>
        </pc:spChg>
        <pc:spChg chg="add del mod or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0" creationId="{28ABC70C-2C39-A45B-E808-DB2950534137}"/>
          </ac:spMkLst>
        </pc:spChg>
        <pc:spChg chg="mod or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1" creationId="{00000000-0000-0000-0000-000000000000}"/>
          </ac:spMkLst>
        </pc:spChg>
        <pc:spChg chg="add del mo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3" creationId="{99FD3FC6-A6A4-774D-B3A0-FA4A6D2E8EB1}"/>
          </ac:spMkLst>
        </pc:spChg>
        <pc:spChg chg="add del mo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4" creationId="{28827D66-6D7F-E4B8-73A1-924304135B8A}"/>
          </ac:spMkLst>
        </pc:spChg>
        <pc:spChg chg="add del mo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5" creationId="{C0547EB7-B1F6-CA44-FC91-8A7C9D5D7D2F}"/>
          </ac:spMkLst>
        </pc:spChg>
        <pc:spChg chg="add del mo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6" creationId="{1941AD41-6C8A-E831-C728-6A60E09ECC00}"/>
          </ac:spMkLst>
        </pc:spChg>
        <pc:spChg chg="add del mo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7" creationId="{9BD8B1FC-2E4A-A79B-5689-B78BD4EF3D8C}"/>
          </ac:spMkLst>
        </pc:spChg>
        <pc:spChg chg="add del mo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8" creationId="{190060F8-ED8F-0292-95B0-D697D5632535}"/>
          </ac:spMkLst>
        </pc:spChg>
        <pc:spChg chg="add del mod">
          <ac:chgData name="Dean, Corey B" userId="d06704e4-f7c2-48db-b9e0-bc95bf72a43c" providerId="ADAL" clId="{D7F4554B-2696-4791-8E63-83991B676759}" dt="2022-10-14T11:16:41.517" v="50"/>
          <ac:spMkLst>
            <pc:docMk/>
            <pc:sldMk cId="3859873333" sldId="593"/>
            <ac:spMk id="19" creationId="{F6D718A4-C421-A17A-C47F-BDD9DCB0408A}"/>
          </ac:spMkLst>
        </pc:spChg>
        <pc:spChg chg="add mod">
          <ac:chgData name="Dean, Corey B" userId="d06704e4-f7c2-48db-b9e0-bc95bf72a43c" providerId="ADAL" clId="{D7F4554B-2696-4791-8E63-83991B676759}" dt="2022-10-14T11:16:55.839" v="59" actId="20577"/>
          <ac:spMkLst>
            <pc:docMk/>
            <pc:sldMk cId="3859873333" sldId="593"/>
            <ac:spMk id="20" creationId="{D068692B-CB02-347A-AF77-320BF9DFD87C}"/>
          </ac:spMkLst>
        </pc:spChg>
        <pc:picChg chg="add mod">
          <ac:chgData name="Dean, Corey B" userId="d06704e4-f7c2-48db-b9e0-bc95bf72a43c" providerId="ADAL" clId="{D7F4554B-2696-4791-8E63-83991B676759}" dt="2022-10-14T11:16:41.517" v="50"/>
          <ac:picMkLst>
            <pc:docMk/>
            <pc:sldMk cId="3859873333" sldId="593"/>
            <ac:picMk id="12" creationId="{C6B5E45B-7251-5D32-986F-C4BA6218B0CA}"/>
          </ac:picMkLst>
        </pc:picChg>
      </pc:sldChg>
      <pc:sldChg chg="modSp mod">
        <pc:chgData name="Dean, Corey B" userId="d06704e4-f7c2-48db-b9e0-bc95bf72a43c" providerId="ADAL" clId="{D7F4554B-2696-4791-8E63-83991B676759}" dt="2022-10-14T12:47:08.703" v="71" actId="34135"/>
        <pc:sldMkLst>
          <pc:docMk/>
          <pc:sldMk cId="4134946797" sldId="599"/>
        </pc:sldMkLst>
        <pc:spChg chg="mod">
          <ac:chgData name="Dean, Corey B" userId="d06704e4-f7c2-48db-b9e0-bc95bf72a43c" providerId="ADAL" clId="{D7F4554B-2696-4791-8E63-83991B676759}" dt="2022-10-14T12:47:08.703" v="71" actId="34135"/>
          <ac:spMkLst>
            <pc:docMk/>
            <pc:sldMk cId="4134946797" sldId="599"/>
            <ac:spMk id="20" creationId="{00000000-0000-0000-0000-000000000000}"/>
          </ac:spMkLst>
        </pc:spChg>
        <pc:picChg chg="mod">
          <ac:chgData name="Dean, Corey B" userId="d06704e4-f7c2-48db-b9e0-bc95bf72a43c" providerId="ADAL" clId="{D7F4554B-2696-4791-8E63-83991B676759}" dt="2022-10-14T12:47:08.703" v="71" actId="34135"/>
          <ac:picMkLst>
            <pc:docMk/>
            <pc:sldMk cId="4134946797" sldId="599"/>
            <ac:picMk id="19" creationId="{00000000-0000-0000-0000-000000000000}"/>
          </ac:picMkLst>
        </pc:picChg>
      </pc:sldChg>
      <pc:sldChg chg="addSp delSp modSp mod">
        <pc:chgData name="Dean, Corey B" userId="d06704e4-f7c2-48db-b9e0-bc95bf72a43c" providerId="ADAL" clId="{D7F4554B-2696-4791-8E63-83991B676759}" dt="2022-10-14T13:04:07.700" v="91" actId="20577"/>
        <pc:sldMkLst>
          <pc:docMk/>
          <pc:sldMk cId="3053827465" sldId="607"/>
        </pc:sldMkLst>
        <pc:spChg chg="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2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3" creationId="{B2F6ECF2-5982-84D8-D3F2-B31CA8A0897A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4" creationId="{7A45181A-D52F-1D2F-BE54-4029E4524F18}"/>
          </ac:spMkLst>
        </pc:spChg>
        <pc:spChg chg="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5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3:03:45.616" v="89" actId="404"/>
          <ac:spMkLst>
            <pc:docMk/>
            <pc:sldMk cId="3053827465" sldId="607"/>
            <ac:spMk id="6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3:02:35.103" v="88" actId="15"/>
          <ac:spMkLst>
            <pc:docMk/>
            <pc:sldMk cId="3053827465" sldId="607"/>
            <ac:spMk id="7" creationId="{00000000-0000-0000-0000-000000000000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8" creationId="{EA4E6030-16B9-A7C1-11C4-8F6181F102AB}"/>
          </ac:spMkLst>
        </pc:spChg>
        <pc:spChg chg="mod">
          <ac:chgData name="Dean, Corey B" userId="d06704e4-f7c2-48db-b9e0-bc95bf72a43c" providerId="ADAL" clId="{D7F4554B-2696-4791-8E63-83991B676759}" dt="2022-10-14T13:04:07.700" v="91" actId="20577"/>
          <ac:spMkLst>
            <pc:docMk/>
            <pc:sldMk cId="3053827465" sldId="607"/>
            <ac:spMk id="9" creationId="{00000000-0000-0000-0000-000000000000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10" creationId="{AE26DD56-A9F0-E3E1-F6EA-2B7F705BF95D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12" creationId="{0AAEB411-B58E-8E86-218A-7498EB0F8928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14" creationId="{6D79C01B-EF6B-01F2-C1F1-278104EE6C14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15" creationId="{3A5F27AB-80A3-CE95-B774-F3CD4A750DFA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16" creationId="{EB3CB7F2-6B9A-EB36-2353-2CBEF2745E41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19" creationId="{93CF9FCD-CA62-E56A-C3DB-20F205204BE2}"/>
          </ac:spMkLst>
        </pc:spChg>
        <pc:spChg chg="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23" creationId="{00000000-0000-0000-0000-000000000000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24" creationId="{B094F774-64D8-7EB9-5973-9E2C9FDA7CFE}"/>
          </ac:spMkLst>
        </pc:spChg>
        <pc:spChg chg="add del 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25" creationId="{1964FB7B-3A62-B7BD-47CB-FFC3432C8A71}"/>
          </ac:spMkLst>
        </pc:spChg>
        <pc:spChg chg="mod">
          <ac:chgData name="Dean, Corey B" userId="d06704e4-f7c2-48db-b9e0-bc95bf72a43c" providerId="ADAL" clId="{D7F4554B-2696-4791-8E63-83991B676759}" dt="2022-10-14T13:02:31.963" v="87"/>
          <ac:spMkLst>
            <pc:docMk/>
            <pc:sldMk cId="3053827465" sldId="607"/>
            <ac:spMk id="26" creationId="{00000000-0000-0000-0000-000000000000}"/>
          </ac:spMkLst>
        </pc:spChg>
        <pc:picChg chg="mod">
          <ac:chgData name="Dean, Corey B" userId="d06704e4-f7c2-48db-b9e0-bc95bf72a43c" providerId="ADAL" clId="{D7F4554B-2696-4791-8E63-83991B676759}" dt="2022-10-14T13:02:31.963" v="87"/>
          <ac:picMkLst>
            <pc:docMk/>
            <pc:sldMk cId="3053827465" sldId="607"/>
            <ac:picMk id="17" creationId="{00000000-0000-0000-0000-000000000000}"/>
          </ac:picMkLst>
        </pc:picChg>
        <pc:picChg chg="mod">
          <ac:chgData name="Dean, Corey B" userId="d06704e4-f7c2-48db-b9e0-bc95bf72a43c" providerId="ADAL" clId="{D7F4554B-2696-4791-8E63-83991B676759}" dt="2022-10-14T13:02:31.963" v="87"/>
          <ac:picMkLst>
            <pc:docMk/>
            <pc:sldMk cId="3053827465" sldId="607"/>
            <ac:picMk id="18" creationId="{00000000-0000-0000-0000-000000000000}"/>
          </ac:picMkLst>
        </pc:picChg>
      </pc:sldChg>
      <pc:sldChg chg="modCm">
        <pc:chgData name="Dean, Corey B" userId="d06704e4-f7c2-48db-b9e0-bc95bf72a43c" providerId="ADAL" clId="{D7F4554B-2696-4791-8E63-83991B676759}" dt="2022-10-14T13:05:09.993" v="92" actId="5900"/>
        <pc:sldMkLst>
          <pc:docMk/>
          <pc:sldMk cId="2059284440" sldId="608"/>
        </pc:sldMkLst>
      </pc:sldChg>
      <pc:sldChg chg="addSp delSp modSp mod">
        <pc:chgData name="Dean, Corey B" userId="d06704e4-f7c2-48db-b9e0-bc95bf72a43c" providerId="ADAL" clId="{D7F4554B-2696-4791-8E63-83991B676759}" dt="2022-10-14T13:09:46.466" v="94"/>
        <pc:sldMkLst>
          <pc:docMk/>
          <pc:sldMk cId="442782871" sldId="611"/>
        </pc:sldMkLst>
        <pc:spChg chg="add del 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2" creationId="{0C4E8CB2-570C-E740-19F7-A014DD66DD25}"/>
          </ac:spMkLst>
        </pc:spChg>
        <pc:spChg chg="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3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4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5" creationId="{00000000-0000-0000-0000-000000000000}"/>
          </ac:spMkLst>
        </pc:spChg>
        <pc:spChg chg="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6" creationId="{00000000-0000-0000-0000-000000000000}"/>
          </ac:spMkLst>
        </pc:spChg>
        <pc:spChg chg="add del 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7" creationId="{C092F9B7-5F9C-E074-1D59-5869EF2B5AD6}"/>
          </ac:spMkLst>
        </pc:spChg>
        <pc:spChg chg="add del 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8" creationId="{D9B8D707-6858-8F6D-D498-2E6203BE92E5}"/>
          </ac:spMkLst>
        </pc:spChg>
        <pc:spChg chg="add del 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9" creationId="{914FE5C3-F6B1-6C8E-F151-D16A41AF2A0A}"/>
          </ac:spMkLst>
        </pc:spChg>
        <pc:spChg chg="add del 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10" creationId="{77FD3BA9-5012-3BCD-1F33-FFAA6A4080B4}"/>
          </ac:spMkLst>
        </pc:spChg>
        <pc:spChg chg="mod">
          <ac:chgData name="Dean, Corey B" userId="d06704e4-f7c2-48db-b9e0-bc95bf72a43c" providerId="ADAL" clId="{D7F4554B-2696-4791-8E63-83991B676759}" dt="2022-10-14T13:09:46.466" v="94"/>
          <ac:spMkLst>
            <pc:docMk/>
            <pc:sldMk cId="442782871" sldId="611"/>
            <ac:spMk id="14" creationId="{1BE88B77-3285-38D2-69DD-93FA161E3EE6}"/>
          </ac:spMkLst>
        </pc:spChg>
      </pc:sldChg>
      <pc:sldChg chg="modSp mod">
        <pc:chgData name="Dean, Corey B" userId="d06704e4-f7c2-48db-b9e0-bc95bf72a43c" providerId="ADAL" clId="{D7F4554B-2696-4791-8E63-83991B676759}" dt="2022-10-14T12:37:45.498" v="60" actId="20577"/>
        <pc:sldMkLst>
          <pc:docMk/>
          <pc:sldMk cId="1647602603" sldId="622"/>
        </pc:sldMkLst>
        <pc:spChg chg="mod">
          <ac:chgData name="Dean, Corey B" userId="d06704e4-f7c2-48db-b9e0-bc95bf72a43c" providerId="ADAL" clId="{D7F4554B-2696-4791-8E63-83991B676759}" dt="2022-10-14T12:37:45.498" v="60" actId="20577"/>
          <ac:spMkLst>
            <pc:docMk/>
            <pc:sldMk cId="1647602603" sldId="622"/>
            <ac:spMk id="14" creationId="{00000000-0000-0000-0000-000000000000}"/>
          </ac:spMkLst>
        </pc:spChg>
      </pc:sldChg>
      <pc:sldChg chg="modSp mod">
        <pc:chgData name="Dean, Corey B" userId="d06704e4-f7c2-48db-b9e0-bc95bf72a43c" providerId="ADAL" clId="{D7F4554B-2696-4791-8E63-83991B676759}" dt="2022-10-14T12:55:39.821" v="76" actId="34135"/>
        <pc:sldMkLst>
          <pc:docMk/>
          <pc:sldMk cId="3160883552" sldId="623"/>
        </pc:sldMkLst>
        <pc:spChg chg="mod">
          <ac:chgData name="Dean, Corey B" userId="d06704e4-f7c2-48db-b9e0-bc95bf72a43c" providerId="ADAL" clId="{D7F4554B-2696-4791-8E63-83991B676759}" dt="2022-10-14T12:55:39.821" v="76" actId="34135"/>
          <ac:spMkLst>
            <pc:docMk/>
            <pc:sldMk cId="3160883552" sldId="623"/>
            <ac:spMk id="9" creationId="{00000000-0000-0000-0000-000000000000}"/>
          </ac:spMkLst>
        </pc:spChg>
        <pc:picChg chg="mod">
          <ac:chgData name="Dean, Corey B" userId="d06704e4-f7c2-48db-b9e0-bc95bf72a43c" providerId="ADAL" clId="{D7F4554B-2696-4791-8E63-83991B676759}" dt="2022-10-14T12:55:39.821" v="76" actId="34135"/>
          <ac:picMkLst>
            <pc:docMk/>
            <pc:sldMk cId="3160883552" sldId="623"/>
            <ac:picMk id="10" creationId="{00000000-0000-0000-0000-000000000000}"/>
          </ac:picMkLst>
        </pc:picChg>
      </pc:sldChg>
      <pc:sldChg chg="addSp delSp modSp new mod ord modClrScheme chgLayout">
        <pc:chgData name="Dean, Corey B" userId="d06704e4-f7c2-48db-b9e0-bc95bf72a43c" providerId="ADAL" clId="{D7F4554B-2696-4791-8E63-83991B676759}" dt="2022-10-14T11:08:46.729" v="39"/>
        <pc:sldMkLst>
          <pc:docMk/>
          <pc:sldMk cId="4263426237" sldId="626"/>
        </pc:sldMkLst>
        <pc:spChg chg="mod or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" creationId="{2C05EE04-014A-67A5-B27A-159F3446D1A5}"/>
          </ac:spMkLst>
        </pc:spChg>
        <pc:spChg chg="mod or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3" creationId="{D761DFD9-4EA1-1F80-B150-5EB1D069CD14}"/>
          </ac:spMkLst>
        </pc:spChg>
        <pc:spChg chg="mod or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4" creationId="{A43B6BF7-2AA7-BFAA-BFD7-3369DBE068BC}"/>
          </ac:spMkLst>
        </pc:spChg>
        <pc:spChg chg="del mod ord">
          <ac:chgData name="Dean, Corey B" userId="d06704e4-f7c2-48db-b9e0-bc95bf72a43c" providerId="ADAL" clId="{D7F4554B-2696-4791-8E63-83991B676759}" dt="2022-10-14T11:07:28.854" v="20" actId="700"/>
          <ac:spMkLst>
            <pc:docMk/>
            <pc:sldMk cId="4263426237" sldId="626"/>
            <ac:spMk id="5" creationId="{E079624F-07C0-5E44-C483-4DBDEF12970C}"/>
          </ac:spMkLst>
        </pc:spChg>
        <pc:spChg chg="del mod ord">
          <ac:chgData name="Dean, Corey B" userId="d06704e4-f7c2-48db-b9e0-bc95bf72a43c" providerId="ADAL" clId="{D7F4554B-2696-4791-8E63-83991B676759}" dt="2022-10-14T11:07:28.854" v="20" actId="700"/>
          <ac:spMkLst>
            <pc:docMk/>
            <pc:sldMk cId="4263426237" sldId="626"/>
            <ac:spMk id="6" creationId="{751BBE7B-D1A2-88C3-6E07-30706DED631D}"/>
          </ac:spMkLst>
        </pc:spChg>
        <pc:spChg chg="del mod ord">
          <ac:chgData name="Dean, Corey B" userId="d06704e4-f7c2-48db-b9e0-bc95bf72a43c" providerId="ADAL" clId="{D7F4554B-2696-4791-8E63-83991B676759}" dt="2022-10-14T11:07:28.854" v="20" actId="700"/>
          <ac:spMkLst>
            <pc:docMk/>
            <pc:sldMk cId="4263426237" sldId="626"/>
            <ac:spMk id="7" creationId="{229B4F80-E1B0-6F2B-9C4D-C4FE6055B6C4}"/>
          </ac:spMkLst>
        </pc:spChg>
        <pc:spChg chg="del mod ord">
          <ac:chgData name="Dean, Corey B" userId="d06704e4-f7c2-48db-b9e0-bc95bf72a43c" providerId="ADAL" clId="{D7F4554B-2696-4791-8E63-83991B676759}" dt="2022-10-14T11:07:28.854" v="20" actId="700"/>
          <ac:spMkLst>
            <pc:docMk/>
            <pc:sldMk cId="4263426237" sldId="626"/>
            <ac:spMk id="8" creationId="{17031587-41FB-E580-0043-B52FBF32C715}"/>
          </ac:spMkLst>
        </pc:spChg>
        <pc:spChg chg="del mod ord">
          <ac:chgData name="Dean, Corey B" userId="d06704e4-f7c2-48db-b9e0-bc95bf72a43c" providerId="ADAL" clId="{D7F4554B-2696-4791-8E63-83991B676759}" dt="2022-10-14T11:07:28.854" v="20" actId="700"/>
          <ac:spMkLst>
            <pc:docMk/>
            <pc:sldMk cId="4263426237" sldId="626"/>
            <ac:spMk id="9" creationId="{60DFBC1E-E30A-D035-8076-0CB069CC2BB5}"/>
          </ac:spMkLst>
        </pc:spChg>
        <pc:spChg chg="del mod ord">
          <ac:chgData name="Dean, Corey B" userId="d06704e4-f7c2-48db-b9e0-bc95bf72a43c" providerId="ADAL" clId="{D7F4554B-2696-4791-8E63-83991B676759}" dt="2022-10-14T11:07:28.854" v="20" actId="700"/>
          <ac:spMkLst>
            <pc:docMk/>
            <pc:sldMk cId="4263426237" sldId="626"/>
            <ac:spMk id="10" creationId="{EDB60E90-6A1B-6A87-B9D9-77D2420765D6}"/>
          </ac:spMkLst>
        </pc:spChg>
        <pc:spChg chg="add del mod ord">
          <ac:chgData name="Dean, Corey B" userId="d06704e4-f7c2-48db-b9e0-bc95bf72a43c" providerId="ADAL" clId="{D7F4554B-2696-4791-8E63-83991B676759}" dt="2022-10-14T11:07:37.453" v="21" actId="700"/>
          <ac:spMkLst>
            <pc:docMk/>
            <pc:sldMk cId="4263426237" sldId="626"/>
            <ac:spMk id="11" creationId="{53975AE8-E5D6-817D-8920-D1EBEB6D3573}"/>
          </ac:spMkLst>
        </pc:spChg>
        <pc:spChg chg="add del mod ord">
          <ac:chgData name="Dean, Corey B" userId="d06704e4-f7c2-48db-b9e0-bc95bf72a43c" providerId="ADAL" clId="{D7F4554B-2696-4791-8E63-83991B676759}" dt="2022-10-14T11:07:37.453" v="21" actId="700"/>
          <ac:spMkLst>
            <pc:docMk/>
            <pc:sldMk cId="4263426237" sldId="626"/>
            <ac:spMk id="12" creationId="{2F8045F9-4056-B952-2C2A-D72F0B0DA9A9}"/>
          </ac:spMkLst>
        </pc:spChg>
        <pc:spChg chg="add del mod ord">
          <ac:chgData name="Dean, Corey B" userId="d06704e4-f7c2-48db-b9e0-bc95bf72a43c" providerId="ADAL" clId="{D7F4554B-2696-4791-8E63-83991B676759}" dt="2022-10-14T11:07:37.453" v="21" actId="700"/>
          <ac:spMkLst>
            <pc:docMk/>
            <pc:sldMk cId="4263426237" sldId="626"/>
            <ac:spMk id="13" creationId="{6021D564-87C1-BFAD-DCA6-E40CDCD0C69F}"/>
          </ac:spMkLst>
        </pc:spChg>
        <pc:spChg chg="add del mod ord">
          <ac:chgData name="Dean, Corey B" userId="d06704e4-f7c2-48db-b9e0-bc95bf72a43c" providerId="ADAL" clId="{D7F4554B-2696-4791-8E63-83991B676759}" dt="2022-10-14T11:07:37.453" v="21" actId="700"/>
          <ac:spMkLst>
            <pc:docMk/>
            <pc:sldMk cId="4263426237" sldId="626"/>
            <ac:spMk id="14" creationId="{A38C8FAD-B413-E6AD-F196-7368EDCC0EE2}"/>
          </ac:spMkLst>
        </pc:spChg>
        <pc:spChg chg="add del mod ord">
          <ac:chgData name="Dean, Corey B" userId="d06704e4-f7c2-48db-b9e0-bc95bf72a43c" providerId="ADAL" clId="{D7F4554B-2696-4791-8E63-83991B676759}" dt="2022-10-14T11:07:37.453" v="21" actId="700"/>
          <ac:spMkLst>
            <pc:docMk/>
            <pc:sldMk cId="4263426237" sldId="626"/>
            <ac:spMk id="15" creationId="{5C6319B5-86BE-7FEF-E418-B39598EC9A23}"/>
          </ac:spMkLst>
        </pc:spChg>
        <pc:spChg chg="add del mod ord">
          <ac:chgData name="Dean, Corey B" userId="d06704e4-f7c2-48db-b9e0-bc95bf72a43c" providerId="ADAL" clId="{D7F4554B-2696-4791-8E63-83991B676759}" dt="2022-10-14T11:07:37.453" v="21" actId="700"/>
          <ac:spMkLst>
            <pc:docMk/>
            <pc:sldMk cId="4263426237" sldId="626"/>
            <ac:spMk id="16" creationId="{9AAF3D98-CC8C-A9A9-7564-56033AA9F5D8}"/>
          </ac:spMkLst>
        </pc:spChg>
        <pc:spChg chg="add del mod ord">
          <ac:chgData name="Dean, Corey B" userId="d06704e4-f7c2-48db-b9e0-bc95bf72a43c" providerId="ADAL" clId="{D7F4554B-2696-4791-8E63-83991B676759}" dt="2022-10-14T11:07:37.453" v="21" actId="700"/>
          <ac:spMkLst>
            <pc:docMk/>
            <pc:sldMk cId="4263426237" sldId="626"/>
            <ac:spMk id="17" creationId="{052D033E-6A67-F9F4-1D90-477B36557CAB}"/>
          </ac:spMkLst>
        </pc:spChg>
        <pc:spChg chg="add mod or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18" creationId="{6CCD23AF-C7F5-5908-5BAA-8796104A48DD}"/>
          </ac:spMkLst>
        </pc:spChg>
        <pc:spChg chg="add mod or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19" creationId="{FF90E9AE-221C-B94E-5D7A-16D125970EC7}"/>
          </ac:spMkLst>
        </pc:spChg>
        <pc:spChg chg="add mod or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0" creationId="{14A93B01-EC59-F1AC-1399-CC3E7047A82F}"/>
          </ac:spMkLst>
        </pc:spChg>
        <pc:spChg chg="add del mod ord">
          <ac:chgData name="Dean, Corey B" userId="d06704e4-f7c2-48db-b9e0-bc95bf72a43c" providerId="ADAL" clId="{D7F4554B-2696-4791-8E63-83991B676759}" dt="2022-10-14T11:08:26.139" v="28"/>
          <ac:spMkLst>
            <pc:docMk/>
            <pc:sldMk cId="4263426237" sldId="626"/>
            <ac:spMk id="21" creationId="{1C282C62-7CAD-7106-F006-9A60F2FEA294}"/>
          </ac:spMkLst>
        </pc:spChg>
        <pc:spChg chg="add mod or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2" creationId="{655E1921-5EB2-222E-3AB4-ECEFF3B02A19}"/>
          </ac:spMkLst>
        </pc:spChg>
        <pc:spChg chg="add del mo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4" creationId="{F2350529-82FF-1D72-3760-EA248CB2F44A}"/>
          </ac:spMkLst>
        </pc:spChg>
        <pc:spChg chg="add del mo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5" creationId="{5D2C8503-18F6-C607-D979-96C7F66D1480}"/>
          </ac:spMkLst>
        </pc:spChg>
        <pc:spChg chg="add del mo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6" creationId="{38000D07-0C08-E1FF-4F88-646E74B8CCD0}"/>
          </ac:spMkLst>
        </pc:spChg>
        <pc:spChg chg="add del mo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7" creationId="{C1239690-F1A2-C750-A68D-54A694EBB53E}"/>
          </ac:spMkLst>
        </pc:spChg>
        <pc:spChg chg="add del mo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8" creationId="{077BD00D-3311-471A-99D9-4BC6B66ED3ED}"/>
          </ac:spMkLst>
        </pc:spChg>
        <pc:spChg chg="add del mo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29" creationId="{5E7D9CE3-5414-625E-7AA8-BF68E2ED5F1D}"/>
          </ac:spMkLst>
        </pc:spChg>
        <pc:spChg chg="add del mo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30" creationId="{415B458D-0B52-105C-A227-95AE1122802F}"/>
          </ac:spMkLst>
        </pc:spChg>
        <pc:spChg chg="add del mod">
          <ac:chgData name="Dean, Corey B" userId="d06704e4-f7c2-48db-b9e0-bc95bf72a43c" providerId="ADAL" clId="{D7F4554B-2696-4791-8E63-83991B676759}" dt="2022-10-14T11:08:46.729" v="39"/>
          <ac:spMkLst>
            <pc:docMk/>
            <pc:sldMk cId="4263426237" sldId="626"/>
            <ac:spMk id="31" creationId="{E0CB403C-6B43-1E42-365C-CE6D7F69481B}"/>
          </ac:spMkLst>
        </pc:spChg>
        <pc:picChg chg="add mod">
          <ac:chgData name="Dean, Corey B" userId="d06704e4-f7c2-48db-b9e0-bc95bf72a43c" providerId="ADAL" clId="{D7F4554B-2696-4791-8E63-83991B676759}" dt="2022-10-14T11:08:46.729" v="39"/>
          <ac:picMkLst>
            <pc:docMk/>
            <pc:sldMk cId="4263426237" sldId="626"/>
            <ac:picMk id="23" creationId="{702A8B4D-B2D9-E22A-4AC3-B25E6E094D83}"/>
          </ac:picMkLst>
        </pc:picChg>
      </pc:sldChg>
      <pc:sldChg chg="addSp delSp modSp new mod ord modClrScheme chgLayout">
        <pc:chgData name="Dean, Corey B" userId="d06704e4-f7c2-48db-b9e0-bc95bf72a43c" providerId="ADAL" clId="{D7F4554B-2696-4791-8E63-83991B676759}" dt="2022-10-14T12:42:25.345" v="70" actId="15"/>
        <pc:sldMkLst>
          <pc:docMk/>
          <pc:sldMk cId="15018833" sldId="627"/>
        </pc:sldMkLst>
        <pc:spChg chg="mod or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2" creationId="{82EAC343-0921-CB14-D41F-DFF2D5D862F6}"/>
          </ac:spMkLst>
        </pc:spChg>
        <pc:spChg chg="del mod ord">
          <ac:chgData name="Dean, Corey B" userId="d06704e4-f7c2-48db-b9e0-bc95bf72a43c" providerId="ADAL" clId="{D7F4554B-2696-4791-8E63-83991B676759}" dt="2022-10-14T12:41:46.732" v="65" actId="700"/>
          <ac:spMkLst>
            <pc:docMk/>
            <pc:sldMk cId="15018833" sldId="627"/>
            <ac:spMk id="3" creationId="{A83AEF4C-6C19-A9AE-D24F-C96615F3BCDB}"/>
          </ac:spMkLst>
        </pc:spChg>
        <pc:spChg chg="del">
          <ac:chgData name="Dean, Corey B" userId="d06704e4-f7c2-48db-b9e0-bc95bf72a43c" providerId="ADAL" clId="{D7F4554B-2696-4791-8E63-83991B676759}" dt="2022-10-14T12:41:46.732" v="65" actId="700"/>
          <ac:spMkLst>
            <pc:docMk/>
            <pc:sldMk cId="15018833" sldId="627"/>
            <ac:spMk id="4" creationId="{97A9135C-0F4A-8E0B-737B-E0435A15B484}"/>
          </ac:spMkLst>
        </pc:spChg>
        <pc:spChg chg="mod or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5" creationId="{36DFE17A-AEB8-AA03-A5D0-81A5502EAF2B}"/>
          </ac:spMkLst>
        </pc:spChg>
        <pc:spChg chg="mod or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6" creationId="{89BFE5D6-43EE-5B6A-3D69-C2466C1C5952}"/>
          </ac:spMkLst>
        </pc:spChg>
        <pc:spChg chg="mod or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7" creationId="{9788A01E-DF0B-E1E6-65FE-6857A7F03B57}"/>
          </ac:spMkLst>
        </pc:spChg>
        <pc:spChg chg="add mod ord">
          <ac:chgData name="Dean, Corey B" userId="d06704e4-f7c2-48db-b9e0-bc95bf72a43c" providerId="ADAL" clId="{D7F4554B-2696-4791-8E63-83991B676759}" dt="2022-10-14T12:42:25.345" v="70" actId="15"/>
          <ac:spMkLst>
            <pc:docMk/>
            <pc:sldMk cId="15018833" sldId="627"/>
            <ac:spMk id="8" creationId="{A5A2E140-8740-D7AB-4691-617CF26795EB}"/>
          </ac:spMkLst>
        </pc:spChg>
        <pc:spChg chg="add del mo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9" creationId="{0DDA3B10-600B-FA12-BF38-AE32F259496B}"/>
          </ac:spMkLst>
        </pc:spChg>
        <pc:spChg chg="add del mo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10" creationId="{9DD5CA16-BF98-2DAB-7C81-08DA1F099FF3}"/>
          </ac:spMkLst>
        </pc:spChg>
        <pc:spChg chg="add del mo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11" creationId="{1CA2D4ED-608F-EDA8-E30F-14426DB99CE9}"/>
          </ac:spMkLst>
        </pc:spChg>
        <pc:spChg chg="add del mo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12" creationId="{BC049E9C-74A7-751A-E0F9-3D5E0D5B8E61}"/>
          </ac:spMkLst>
        </pc:spChg>
        <pc:spChg chg="add del mod">
          <ac:chgData name="Dean, Corey B" userId="d06704e4-f7c2-48db-b9e0-bc95bf72a43c" providerId="ADAL" clId="{D7F4554B-2696-4791-8E63-83991B676759}" dt="2022-10-14T12:42:00.799" v="67"/>
          <ac:spMkLst>
            <pc:docMk/>
            <pc:sldMk cId="15018833" sldId="627"/>
            <ac:spMk id="13" creationId="{B30FD5BA-EB7E-C580-5EC7-7F5867F31741}"/>
          </ac:spMkLst>
        </pc:spChg>
      </pc:sldChg>
    </pc:docChg>
  </pc:docChgLst>
  <pc:docChgLst>
    <pc:chgData name="Lisk, Brian D" userId="S::liskbd@state.gov::75023ea2-1308-4e0b-b141-d47d47c329f6" providerId="AD" clId="Web-{89B11023-6A66-EF9B-D9B2-17F934102229}"/>
    <pc:docChg chg="modSld">
      <pc:chgData name="Lisk, Brian D" userId="S::liskbd@state.gov::75023ea2-1308-4e0b-b141-d47d47c329f6" providerId="AD" clId="Web-{89B11023-6A66-EF9B-D9B2-17F934102229}" dt="2022-08-29T01:23:15.857" v="57"/>
      <pc:docMkLst>
        <pc:docMk/>
      </pc:docMkLst>
      <pc:sldChg chg="modSp">
        <pc:chgData name="Lisk, Brian D" userId="S::liskbd@state.gov::75023ea2-1308-4e0b-b141-d47d47c329f6" providerId="AD" clId="Web-{89B11023-6A66-EF9B-D9B2-17F934102229}" dt="2022-08-29T01:03:52.181" v="9" actId="20577"/>
        <pc:sldMkLst>
          <pc:docMk/>
          <pc:sldMk cId="821256043" sldId="560"/>
        </pc:sldMkLst>
        <pc:spChg chg="mod">
          <ac:chgData name="Lisk, Brian D" userId="S::liskbd@state.gov::75023ea2-1308-4e0b-b141-d47d47c329f6" providerId="AD" clId="Web-{89B11023-6A66-EF9B-D9B2-17F934102229}" dt="2022-08-29T01:03:52.181" v="9" actId="20577"/>
          <ac:spMkLst>
            <pc:docMk/>
            <pc:sldMk cId="821256043" sldId="560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04:34.181" v="17" actId="20577"/>
        <pc:sldMkLst>
          <pc:docMk/>
          <pc:sldMk cId="706275851" sldId="561"/>
        </pc:sldMkLst>
        <pc:spChg chg="mod">
          <ac:chgData name="Lisk, Brian D" userId="S::liskbd@state.gov::75023ea2-1308-4e0b-b141-d47d47c329f6" providerId="AD" clId="Web-{89B11023-6A66-EF9B-D9B2-17F934102229}" dt="2022-08-29T01:04:34.181" v="17" actId="20577"/>
          <ac:spMkLst>
            <pc:docMk/>
            <pc:sldMk cId="706275851" sldId="561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05:27.979" v="19" actId="20577"/>
        <pc:sldMkLst>
          <pc:docMk/>
          <pc:sldMk cId="2554903423" sldId="564"/>
        </pc:sldMkLst>
        <pc:spChg chg="mod">
          <ac:chgData name="Lisk, Brian D" userId="S::liskbd@state.gov::75023ea2-1308-4e0b-b141-d47d47c329f6" providerId="AD" clId="Web-{89B11023-6A66-EF9B-D9B2-17F934102229}" dt="2022-08-29T01:05:27.979" v="19" actId="20577"/>
          <ac:spMkLst>
            <pc:docMk/>
            <pc:sldMk cId="2554903423" sldId="564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13:14.034" v="29" actId="20577"/>
        <pc:sldMkLst>
          <pc:docMk/>
          <pc:sldMk cId="1490114744" sldId="578"/>
        </pc:sldMkLst>
        <pc:spChg chg="mod">
          <ac:chgData name="Lisk, Brian D" userId="S::liskbd@state.gov::75023ea2-1308-4e0b-b141-d47d47c329f6" providerId="AD" clId="Web-{89B11023-6A66-EF9B-D9B2-17F934102229}" dt="2022-08-29T01:13:14.034" v="29" actId="20577"/>
          <ac:spMkLst>
            <pc:docMk/>
            <pc:sldMk cId="1490114744" sldId="578"/>
            <ac:spMk id="14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14:56.133" v="36" actId="20577"/>
        <pc:sldMkLst>
          <pc:docMk/>
          <pc:sldMk cId="1183401050" sldId="582"/>
        </pc:sldMkLst>
        <pc:spChg chg="mod">
          <ac:chgData name="Lisk, Brian D" userId="S::liskbd@state.gov::75023ea2-1308-4e0b-b141-d47d47c329f6" providerId="AD" clId="Web-{89B11023-6A66-EF9B-D9B2-17F934102229}" dt="2022-08-29T01:14:56.133" v="36" actId="20577"/>
          <ac:spMkLst>
            <pc:docMk/>
            <pc:sldMk cId="1183401050" sldId="582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11:37.361" v="26" actId="20577"/>
        <pc:sldMkLst>
          <pc:docMk/>
          <pc:sldMk cId="56781350" sldId="584"/>
        </pc:sldMkLst>
        <pc:spChg chg="mod">
          <ac:chgData name="Lisk, Brian D" userId="S::liskbd@state.gov::75023ea2-1308-4e0b-b141-d47d47c329f6" providerId="AD" clId="Web-{89B11023-6A66-EF9B-D9B2-17F934102229}" dt="2022-08-29T01:11:37.361" v="26" actId="20577"/>
          <ac:spMkLst>
            <pc:docMk/>
            <pc:sldMk cId="56781350" sldId="584"/>
            <ac:spMk id="1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15:24.493" v="41" actId="20577"/>
        <pc:sldMkLst>
          <pc:docMk/>
          <pc:sldMk cId="655351311" sldId="585"/>
        </pc:sldMkLst>
        <pc:spChg chg="mod">
          <ac:chgData name="Lisk, Brian D" userId="S::liskbd@state.gov::75023ea2-1308-4e0b-b141-d47d47c329f6" providerId="AD" clId="Web-{89B11023-6A66-EF9B-D9B2-17F934102229}" dt="2022-08-29T01:15:24.493" v="41" actId="20577"/>
          <ac:spMkLst>
            <pc:docMk/>
            <pc:sldMk cId="655351311" sldId="585"/>
            <ac:spMk id="1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16:20.212" v="43" actId="20577"/>
        <pc:sldMkLst>
          <pc:docMk/>
          <pc:sldMk cId="635298846" sldId="587"/>
        </pc:sldMkLst>
        <pc:spChg chg="mod">
          <ac:chgData name="Lisk, Brian D" userId="S::liskbd@state.gov::75023ea2-1308-4e0b-b141-d47d47c329f6" providerId="AD" clId="Web-{89B11023-6A66-EF9B-D9B2-17F934102229}" dt="2022-08-29T01:16:20.212" v="43" actId="20577"/>
          <ac:spMkLst>
            <pc:docMk/>
            <pc:sldMk cId="635298846" sldId="587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18:05.197" v="48" actId="20577"/>
        <pc:sldMkLst>
          <pc:docMk/>
          <pc:sldMk cId="2170667440" sldId="590"/>
        </pc:sldMkLst>
        <pc:spChg chg="mod">
          <ac:chgData name="Lisk, Brian D" userId="S::liskbd@state.gov::75023ea2-1308-4e0b-b141-d47d47c329f6" providerId="AD" clId="Web-{89B11023-6A66-EF9B-D9B2-17F934102229}" dt="2022-08-29T01:18:05.197" v="48" actId="20577"/>
          <ac:spMkLst>
            <pc:docMk/>
            <pc:sldMk cId="2170667440" sldId="590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20:20.636" v="50" actId="20577"/>
        <pc:sldMkLst>
          <pc:docMk/>
          <pc:sldMk cId="2835497540" sldId="598"/>
        </pc:sldMkLst>
        <pc:spChg chg="mod">
          <ac:chgData name="Lisk, Brian D" userId="S::liskbd@state.gov::75023ea2-1308-4e0b-b141-d47d47c329f6" providerId="AD" clId="Web-{89B11023-6A66-EF9B-D9B2-17F934102229}" dt="2022-08-29T01:20:20.636" v="50" actId="20577"/>
          <ac:spMkLst>
            <pc:docMk/>
            <pc:sldMk cId="2835497540" sldId="598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21:05.184" v="52" actId="20577"/>
        <pc:sldMkLst>
          <pc:docMk/>
          <pc:sldMk cId="492106906" sldId="600"/>
        </pc:sldMkLst>
        <pc:spChg chg="mod">
          <ac:chgData name="Lisk, Brian D" userId="S::liskbd@state.gov::75023ea2-1308-4e0b-b141-d47d47c329f6" providerId="AD" clId="Web-{89B11023-6A66-EF9B-D9B2-17F934102229}" dt="2022-08-29T01:21:05.184" v="52" actId="20577"/>
          <ac:spMkLst>
            <pc:docMk/>
            <pc:sldMk cId="492106906" sldId="600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21:45.262" v="54" actId="20577"/>
        <pc:sldMkLst>
          <pc:docMk/>
          <pc:sldMk cId="1771323435" sldId="601"/>
        </pc:sldMkLst>
        <pc:spChg chg="mod">
          <ac:chgData name="Lisk, Brian D" userId="S::liskbd@state.gov::75023ea2-1308-4e0b-b141-d47d47c329f6" providerId="AD" clId="Web-{89B11023-6A66-EF9B-D9B2-17F934102229}" dt="2022-08-29T01:21:45.262" v="54" actId="20577"/>
          <ac:spMkLst>
            <pc:docMk/>
            <pc:sldMk cId="1771323435" sldId="601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16:53.353" v="46" actId="20577"/>
        <pc:sldMkLst>
          <pc:docMk/>
          <pc:sldMk cId="864620513" sldId="604"/>
        </pc:sldMkLst>
        <pc:spChg chg="mod">
          <ac:chgData name="Lisk, Brian D" userId="S::liskbd@state.gov::75023ea2-1308-4e0b-b141-d47d47c329f6" providerId="AD" clId="Web-{89B11023-6A66-EF9B-D9B2-17F934102229}" dt="2022-08-29T01:16:53.353" v="46" actId="20577"/>
          <ac:spMkLst>
            <pc:docMk/>
            <pc:sldMk cId="864620513" sldId="604"/>
            <ac:spMk id="14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89B11023-6A66-EF9B-D9B2-17F934102229}" dt="2022-08-29T01:22:40.497" v="56" actId="20577"/>
        <pc:sldMkLst>
          <pc:docMk/>
          <pc:sldMk cId="3053827465" sldId="607"/>
        </pc:sldMkLst>
        <pc:spChg chg="mod">
          <ac:chgData name="Lisk, Brian D" userId="S::liskbd@state.gov::75023ea2-1308-4e0b-b141-d47d47c329f6" providerId="AD" clId="Web-{89B11023-6A66-EF9B-D9B2-17F934102229}" dt="2022-08-29T01:22:40.497" v="56" actId="20577"/>
          <ac:spMkLst>
            <pc:docMk/>
            <pc:sldMk cId="3053827465" sldId="607"/>
            <ac:spMk id="2" creationId="{00000000-0000-0000-0000-000000000000}"/>
          </ac:spMkLst>
        </pc:spChg>
      </pc:sldChg>
      <pc:sldChg chg="addCm">
        <pc:chgData name="Lisk, Brian D" userId="S::liskbd@state.gov::75023ea2-1308-4e0b-b141-d47d47c329f6" providerId="AD" clId="Web-{89B11023-6A66-EF9B-D9B2-17F934102229}" dt="2022-08-29T01:23:15.857" v="57"/>
        <pc:sldMkLst>
          <pc:docMk/>
          <pc:sldMk cId="2059284440" sldId="608"/>
        </pc:sldMkLst>
      </pc:sldChg>
    </pc:docChg>
  </pc:docChgLst>
  <pc:docChgLst>
    <pc:chgData name="Lisk, Brian D" userId="S::liskbd@state.gov::75023ea2-1308-4e0b-b141-d47d47c329f6" providerId="AD" clId="Web-{1B886B76-867A-531F-1F54-C4B8CEE61675}"/>
    <pc:docChg chg="modSld">
      <pc:chgData name="Lisk, Brian D" userId="S::liskbd@state.gov::75023ea2-1308-4e0b-b141-d47d47c329f6" providerId="AD" clId="Web-{1B886B76-867A-531F-1F54-C4B8CEE61675}" dt="2022-08-01T09:13:17.811" v="206" actId="20577"/>
      <pc:docMkLst>
        <pc:docMk/>
      </pc:docMkLst>
      <pc:sldChg chg="modSp">
        <pc:chgData name="Lisk, Brian D" userId="S::liskbd@state.gov::75023ea2-1308-4e0b-b141-d47d47c329f6" providerId="AD" clId="Web-{1B886B76-867A-531F-1F54-C4B8CEE61675}" dt="2022-08-01T06:30:38.294" v="5" actId="20577"/>
        <pc:sldMkLst>
          <pc:docMk/>
          <pc:sldMk cId="1825298127" sldId="557"/>
        </pc:sldMkLst>
        <pc:spChg chg="mod">
          <ac:chgData name="Lisk, Brian D" userId="S::liskbd@state.gov::75023ea2-1308-4e0b-b141-d47d47c329f6" providerId="AD" clId="Web-{1B886B76-867A-531F-1F54-C4B8CEE61675}" dt="2022-08-01T06:30:38.294" v="5" actId="20577"/>
          <ac:spMkLst>
            <pc:docMk/>
            <pc:sldMk cId="1825298127" sldId="557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6:42:59.042" v="35" actId="20577"/>
        <pc:sldMkLst>
          <pc:docMk/>
          <pc:sldMk cId="310750045" sldId="559"/>
        </pc:sldMkLst>
        <pc:spChg chg="mod">
          <ac:chgData name="Lisk, Brian D" userId="S::liskbd@state.gov::75023ea2-1308-4e0b-b141-d47d47c329f6" providerId="AD" clId="Web-{1B886B76-867A-531F-1F54-C4B8CEE61675}" dt="2022-08-01T06:42:59.042" v="35" actId="20577"/>
          <ac:spMkLst>
            <pc:docMk/>
            <pc:sldMk cId="310750045" sldId="559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6:46:39.593" v="54" actId="20577"/>
        <pc:sldMkLst>
          <pc:docMk/>
          <pc:sldMk cId="2242495710" sldId="562"/>
        </pc:sldMkLst>
        <pc:spChg chg="mod">
          <ac:chgData name="Lisk, Brian D" userId="S::liskbd@state.gov::75023ea2-1308-4e0b-b141-d47d47c329f6" providerId="AD" clId="Web-{1B886B76-867A-531F-1F54-C4B8CEE61675}" dt="2022-08-01T06:46:39.593" v="54" actId="20577"/>
          <ac:spMkLst>
            <pc:docMk/>
            <pc:sldMk cId="2242495710" sldId="562"/>
            <ac:spMk id="1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6:58:44.794" v="62" actId="20577"/>
        <pc:sldMkLst>
          <pc:docMk/>
          <pc:sldMk cId="2554903423" sldId="564"/>
        </pc:sldMkLst>
        <pc:spChg chg="mod">
          <ac:chgData name="Lisk, Brian D" userId="S::liskbd@state.gov::75023ea2-1308-4e0b-b141-d47d47c329f6" providerId="AD" clId="Web-{1B886B76-867A-531F-1F54-C4B8CEE61675}" dt="2022-08-01T06:58:44.794" v="62" actId="20577"/>
          <ac:spMkLst>
            <pc:docMk/>
            <pc:sldMk cId="2554903423" sldId="564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7:06:25.287" v="97" actId="20577"/>
        <pc:sldMkLst>
          <pc:docMk/>
          <pc:sldMk cId="1059183300" sldId="566"/>
        </pc:sldMkLst>
        <pc:spChg chg="mod">
          <ac:chgData name="Lisk, Brian D" userId="S::liskbd@state.gov::75023ea2-1308-4e0b-b141-d47d47c329f6" providerId="AD" clId="Web-{1B886B76-867A-531F-1F54-C4B8CEE61675}" dt="2022-08-01T07:06:25.287" v="97" actId="20577"/>
          <ac:spMkLst>
            <pc:docMk/>
            <pc:sldMk cId="1059183300" sldId="566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7:01:53.157" v="89" actId="20577"/>
        <pc:sldMkLst>
          <pc:docMk/>
          <pc:sldMk cId="3542336869" sldId="567"/>
        </pc:sldMkLst>
        <pc:spChg chg="mod">
          <ac:chgData name="Lisk, Brian D" userId="S::liskbd@state.gov::75023ea2-1308-4e0b-b141-d47d47c329f6" providerId="AD" clId="Web-{1B886B76-867A-531F-1F54-C4B8CEE61675}" dt="2022-08-01T07:01:53.157" v="89" actId="20577"/>
          <ac:spMkLst>
            <pc:docMk/>
            <pc:sldMk cId="3542336869" sldId="567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8:40:36.322" v="122" actId="20577"/>
        <pc:sldMkLst>
          <pc:docMk/>
          <pc:sldMk cId="3601743485" sldId="568"/>
        </pc:sldMkLst>
        <pc:spChg chg="mod">
          <ac:chgData name="Lisk, Brian D" userId="S::liskbd@state.gov::75023ea2-1308-4e0b-b141-d47d47c329f6" providerId="AD" clId="Web-{1B886B76-867A-531F-1F54-C4B8CEE61675}" dt="2022-08-01T08:40:36.322" v="122" actId="20577"/>
          <ac:spMkLst>
            <pc:docMk/>
            <pc:sldMk cId="3601743485" sldId="568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8:38:22.710" v="102" actId="20577"/>
        <pc:sldMkLst>
          <pc:docMk/>
          <pc:sldMk cId="164940567" sldId="569"/>
        </pc:sldMkLst>
        <pc:spChg chg="mod">
          <ac:chgData name="Lisk, Brian D" userId="S::liskbd@state.gov::75023ea2-1308-4e0b-b141-d47d47c329f6" providerId="AD" clId="Web-{1B886B76-867A-531F-1F54-C4B8CEE61675}" dt="2022-08-01T08:38:22.710" v="102" actId="20577"/>
          <ac:spMkLst>
            <pc:docMk/>
            <pc:sldMk cId="164940567" sldId="569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8:39:51.415" v="107" actId="20577"/>
        <pc:sldMkLst>
          <pc:docMk/>
          <pc:sldMk cId="4034004728" sldId="570"/>
        </pc:sldMkLst>
        <pc:spChg chg="mod">
          <ac:chgData name="Lisk, Brian D" userId="S::liskbd@state.gov::75023ea2-1308-4e0b-b141-d47d47c329f6" providerId="AD" clId="Web-{1B886B76-867A-531F-1F54-C4B8CEE61675}" dt="2022-08-01T08:39:51.415" v="107" actId="20577"/>
          <ac:spMkLst>
            <pc:docMk/>
            <pc:sldMk cId="4034004728" sldId="570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8:46:43.535" v="125" actId="20577"/>
        <pc:sldMkLst>
          <pc:docMk/>
          <pc:sldMk cId="3196076345" sldId="574"/>
        </pc:sldMkLst>
        <pc:spChg chg="mod">
          <ac:chgData name="Lisk, Brian D" userId="S::liskbd@state.gov::75023ea2-1308-4e0b-b141-d47d47c329f6" providerId="AD" clId="Web-{1B886B76-867A-531F-1F54-C4B8CEE61675}" dt="2022-08-01T08:46:43.535" v="125" actId="20577"/>
          <ac:spMkLst>
            <pc:docMk/>
            <pc:sldMk cId="3196076345" sldId="574"/>
            <ac:spMk id="1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8:47:30.707" v="133" actId="20577"/>
        <pc:sldMkLst>
          <pc:docMk/>
          <pc:sldMk cId="44787197" sldId="575"/>
        </pc:sldMkLst>
        <pc:spChg chg="mod">
          <ac:chgData name="Lisk, Brian D" userId="S::liskbd@state.gov::75023ea2-1308-4e0b-b141-d47d47c329f6" providerId="AD" clId="Web-{1B886B76-867A-531F-1F54-C4B8CEE61675}" dt="2022-08-01T08:47:30.707" v="133" actId="20577"/>
          <ac:spMkLst>
            <pc:docMk/>
            <pc:sldMk cId="44787197" sldId="575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8:48:31.490" v="137" actId="20577"/>
        <pc:sldMkLst>
          <pc:docMk/>
          <pc:sldMk cId="1160511687" sldId="577"/>
        </pc:sldMkLst>
        <pc:spChg chg="mod">
          <ac:chgData name="Lisk, Brian D" userId="S::liskbd@state.gov::75023ea2-1308-4e0b-b141-d47d47c329f6" providerId="AD" clId="Web-{1B886B76-867A-531F-1F54-C4B8CEE61675}" dt="2022-08-01T08:48:31.490" v="137" actId="20577"/>
          <ac:spMkLst>
            <pc:docMk/>
            <pc:sldMk cId="1160511687" sldId="577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8:51:13.383" v="157" actId="20577"/>
        <pc:sldMkLst>
          <pc:docMk/>
          <pc:sldMk cId="1490114744" sldId="578"/>
        </pc:sldMkLst>
        <pc:spChg chg="mod">
          <ac:chgData name="Lisk, Brian D" userId="S::liskbd@state.gov::75023ea2-1308-4e0b-b141-d47d47c329f6" providerId="AD" clId="Web-{1B886B76-867A-531F-1F54-C4B8CEE61675}" dt="2022-08-01T08:51:13.383" v="157" actId="20577"/>
          <ac:spMkLst>
            <pc:docMk/>
            <pc:sldMk cId="1490114744" sldId="578"/>
            <ac:spMk id="14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9:05:57.116" v="163" actId="20577"/>
        <pc:sldMkLst>
          <pc:docMk/>
          <pc:sldMk cId="4024783011" sldId="579"/>
        </pc:sldMkLst>
        <pc:spChg chg="mod">
          <ac:chgData name="Lisk, Brian D" userId="S::liskbd@state.gov::75023ea2-1308-4e0b-b141-d47d47c329f6" providerId="AD" clId="Web-{1B886B76-867A-531F-1F54-C4B8CEE61675}" dt="2022-08-01T09:05:57.116" v="163" actId="20577"/>
          <ac:spMkLst>
            <pc:docMk/>
            <pc:sldMk cId="4024783011" sldId="579"/>
            <ac:spMk id="1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9:06:55.226" v="176" actId="20577"/>
        <pc:sldMkLst>
          <pc:docMk/>
          <pc:sldMk cId="1547179979" sldId="580"/>
        </pc:sldMkLst>
        <pc:spChg chg="mod">
          <ac:chgData name="Lisk, Brian D" userId="S::liskbd@state.gov::75023ea2-1308-4e0b-b141-d47d47c329f6" providerId="AD" clId="Web-{1B886B76-867A-531F-1F54-C4B8CEE61675}" dt="2022-08-01T09:06:55.226" v="176" actId="20577"/>
          <ac:spMkLst>
            <pc:docMk/>
            <pc:sldMk cId="1547179979" sldId="580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9:08:58.307" v="182" actId="20577"/>
        <pc:sldMkLst>
          <pc:docMk/>
          <pc:sldMk cId="2328911282" sldId="581"/>
        </pc:sldMkLst>
        <pc:spChg chg="mod">
          <ac:chgData name="Lisk, Brian D" userId="S::liskbd@state.gov::75023ea2-1308-4e0b-b141-d47d47c329f6" providerId="AD" clId="Web-{1B886B76-867A-531F-1F54-C4B8CEE61675}" dt="2022-08-01T09:08:58.307" v="182" actId="20577"/>
          <ac:spMkLst>
            <pc:docMk/>
            <pc:sldMk cId="2328911282" sldId="581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9:10:49.574" v="189" actId="20577"/>
        <pc:sldMkLst>
          <pc:docMk/>
          <pc:sldMk cId="483614641" sldId="586"/>
        </pc:sldMkLst>
        <pc:spChg chg="mod">
          <ac:chgData name="Lisk, Brian D" userId="S::liskbd@state.gov::75023ea2-1308-4e0b-b141-d47d47c329f6" providerId="AD" clId="Web-{1B886B76-867A-531F-1F54-C4B8CEE61675}" dt="2022-08-01T09:10:49.574" v="189" actId="20577"/>
          <ac:spMkLst>
            <pc:docMk/>
            <pc:sldMk cId="483614641" sldId="586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9:11:32.731" v="199" actId="20577"/>
        <pc:sldMkLst>
          <pc:docMk/>
          <pc:sldMk cId="635298846" sldId="587"/>
        </pc:sldMkLst>
        <pc:spChg chg="mod">
          <ac:chgData name="Lisk, Brian D" userId="S::liskbd@state.gov::75023ea2-1308-4e0b-b141-d47d47c329f6" providerId="AD" clId="Web-{1B886B76-867A-531F-1F54-C4B8CEE61675}" dt="2022-08-01T09:11:32.731" v="199" actId="20577"/>
          <ac:spMkLst>
            <pc:docMk/>
            <pc:sldMk cId="635298846" sldId="587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9:13:17.811" v="206" actId="20577"/>
        <pc:sldMkLst>
          <pc:docMk/>
          <pc:sldMk cId="864620513" sldId="604"/>
        </pc:sldMkLst>
        <pc:spChg chg="mod">
          <ac:chgData name="Lisk, Brian D" userId="S::liskbd@state.gov::75023ea2-1308-4e0b-b141-d47d47c329f6" providerId="AD" clId="Web-{1B886B76-867A-531F-1F54-C4B8CEE61675}" dt="2022-08-01T09:13:17.811" v="206" actId="20577"/>
          <ac:spMkLst>
            <pc:docMk/>
            <pc:sldMk cId="864620513" sldId="604"/>
            <ac:spMk id="14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6:38:23.943" v="11" actId="20577"/>
        <pc:sldMkLst>
          <pc:docMk/>
          <pc:sldMk cId="2071499789" sldId="614"/>
        </pc:sldMkLst>
        <pc:spChg chg="mod">
          <ac:chgData name="Lisk, Brian D" userId="S::liskbd@state.gov::75023ea2-1308-4e0b-b141-d47d47c329f6" providerId="AD" clId="Web-{1B886B76-867A-531F-1F54-C4B8CEE61675}" dt="2022-08-01T06:38:23.943" v="11" actId="20577"/>
          <ac:spMkLst>
            <pc:docMk/>
            <pc:sldMk cId="2071499789" sldId="614"/>
            <ac:spMk id="11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6:39:08.600" v="16" actId="20577"/>
        <pc:sldMkLst>
          <pc:docMk/>
          <pc:sldMk cId="3457472103" sldId="615"/>
        </pc:sldMkLst>
        <pc:spChg chg="mod">
          <ac:chgData name="Lisk, Brian D" userId="S::liskbd@state.gov::75023ea2-1308-4e0b-b141-d47d47c329f6" providerId="AD" clId="Web-{1B886B76-867A-531F-1F54-C4B8CEE61675}" dt="2022-08-01T06:39:08.600" v="16" actId="20577"/>
          <ac:spMkLst>
            <pc:docMk/>
            <pc:sldMk cId="3457472103" sldId="615"/>
            <ac:spMk id="3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1B886B76-867A-531F-1F54-C4B8CEE61675}" dt="2022-08-01T06:39:59.023" v="22" actId="20577"/>
        <pc:sldMkLst>
          <pc:docMk/>
          <pc:sldMk cId="755518394" sldId="616"/>
        </pc:sldMkLst>
        <pc:spChg chg="mod">
          <ac:chgData name="Lisk, Brian D" userId="S::liskbd@state.gov::75023ea2-1308-4e0b-b141-d47d47c329f6" providerId="AD" clId="Web-{1B886B76-867A-531F-1F54-C4B8CEE61675}" dt="2022-08-01T06:39:59.023" v="22" actId="20577"/>
          <ac:spMkLst>
            <pc:docMk/>
            <pc:sldMk cId="755518394" sldId="616"/>
            <ac:spMk id="3" creationId="{00000000-0000-0000-0000-000000000000}"/>
          </ac:spMkLst>
        </pc:spChg>
      </pc:sldChg>
    </pc:docChg>
  </pc:docChgLst>
  <pc:docChgLst>
    <pc:chgData name="Dean, Corey B" userId="S::deancb@state.gov::d06704e4-f7c2-48db-b9e0-bc95bf72a43c" providerId="AD" clId="Web-{408E8FFF-6770-4D8B-8A4B-D43CE664103B}"/>
    <pc:docChg chg="modSld">
      <pc:chgData name="Dean, Corey B" userId="S::deancb@state.gov::d06704e4-f7c2-48db-b9e0-bc95bf72a43c" providerId="AD" clId="Web-{408E8FFF-6770-4D8B-8A4B-D43CE664103B}" dt="2022-01-04T14:16:06.041" v="8" actId="20577"/>
      <pc:docMkLst>
        <pc:docMk/>
      </pc:docMkLst>
      <pc:sldChg chg="modSp">
        <pc:chgData name="Dean, Corey B" userId="S::deancb@state.gov::d06704e4-f7c2-48db-b9e0-bc95bf72a43c" providerId="AD" clId="Web-{408E8FFF-6770-4D8B-8A4B-D43CE664103B}" dt="2022-01-04T14:16:06.041" v="8" actId="20577"/>
        <pc:sldMkLst>
          <pc:docMk/>
          <pc:sldMk cId="492106906" sldId="600"/>
        </pc:sldMkLst>
        <pc:spChg chg="mod">
          <ac:chgData name="Dean, Corey B" userId="S::deancb@state.gov::d06704e4-f7c2-48db-b9e0-bc95bf72a43c" providerId="AD" clId="Web-{408E8FFF-6770-4D8B-8A4B-D43CE664103B}" dt="2022-01-04T14:16:06.041" v="8" actId="20577"/>
          <ac:spMkLst>
            <pc:docMk/>
            <pc:sldMk cId="492106906" sldId="600"/>
            <ac:spMk id="7" creationId="{2D9E88F5-4E13-4916-BF16-5C0D9F65902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FF719-4088-FA4E-8CB9-03977021ED5C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A1840282-36E8-B244-86C9-7C5A58F3747B}">
      <dgm:prSet phldrT="[Text]"/>
      <dgm:spPr>
        <a:solidFill>
          <a:srgbClr val="3366FF"/>
        </a:solidFill>
      </dgm:spPr>
      <dgm:t>
        <a:bodyPr/>
        <a:lstStyle/>
        <a:p>
          <a:r>
            <a:rPr lang="fr-FR"/>
            <a:t>Encodage</a:t>
          </a:r>
        </a:p>
      </dgm:t>
    </dgm:pt>
    <dgm:pt modelId="{B1A2D544-9728-3844-B3C7-F4DA94A089F7}" type="parTrans" cxnId="{5B773030-FEA6-1842-8B90-158F387DFE39}">
      <dgm:prSet/>
      <dgm:spPr/>
      <dgm:t>
        <a:bodyPr/>
        <a:lstStyle/>
        <a:p>
          <a:endParaRPr lang="en-US"/>
        </a:p>
      </dgm:t>
    </dgm:pt>
    <dgm:pt modelId="{B7225D4A-5F01-E94D-B7FD-1BCF712522C6}" type="sibTrans" cxnId="{5B773030-FEA6-1842-8B90-158F387DFE39}">
      <dgm:prSet/>
      <dgm:spPr>
        <a:solidFill>
          <a:srgbClr val="3366FF"/>
        </a:solidFill>
      </dgm:spPr>
      <dgm:t>
        <a:bodyPr/>
        <a:lstStyle/>
        <a:p>
          <a:endParaRPr lang="en-US"/>
        </a:p>
      </dgm:t>
    </dgm:pt>
    <dgm:pt modelId="{4B39EA5C-C439-2D49-A564-20FA5084C23F}">
      <dgm:prSet phldrT="[Text]"/>
      <dgm:spPr>
        <a:solidFill>
          <a:srgbClr val="3366FF"/>
        </a:solidFill>
      </dgm:spPr>
      <dgm:t>
        <a:bodyPr/>
        <a:lstStyle/>
        <a:p>
          <a:r>
            <a:rPr lang="fr-FR"/>
            <a:t>Stockage</a:t>
          </a:r>
        </a:p>
      </dgm:t>
    </dgm:pt>
    <dgm:pt modelId="{09A6A48A-D118-7A4E-9C4F-127D053FCB24}" type="parTrans" cxnId="{23528723-31A7-0D4A-A296-4B87DB428F10}">
      <dgm:prSet/>
      <dgm:spPr/>
      <dgm:t>
        <a:bodyPr/>
        <a:lstStyle/>
        <a:p>
          <a:endParaRPr lang="en-US"/>
        </a:p>
      </dgm:t>
    </dgm:pt>
    <dgm:pt modelId="{61B96028-20C9-9C49-9F77-837FE24DB11C}" type="sibTrans" cxnId="{23528723-31A7-0D4A-A296-4B87DB428F10}">
      <dgm:prSet/>
      <dgm:spPr>
        <a:solidFill>
          <a:srgbClr val="3366FF"/>
        </a:solidFill>
      </dgm:spPr>
      <dgm:t>
        <a:bodyPr/>
        <a:lstStyle/>
        <a:p>
          <a:endParaRPr lang="en-US"/>
        </a:p>
      </dgm:t>
    </dgm:pt>
    <dgm:pt modelId="{54EB97E6-5B55-8947-839C-C086E723A639}">
      <dgm:prSet phldrT="[Text]"/>
      <dgm:spPr>
        <a:solidFill>
          <a:srgbClr val="3366FF"/>
        </a:solidFill>
      </dgm:spPr>
      <dgm:t>
        <a:bodyPr/>
        <a:lstStyle/>
        <a:p>
          <a:r>
            <a:rPr lang="fr-FR"/>
            <a:t>Récupération</a:t>
          </a:r>
        </a:p>
      </dgm:t>
    </dgm:pt>
    <dgm:pt modelId="{16A55A1D-AFBE-F348-9DD4-E15FC52D00F6}" type="parTrans" cxnId="{EA5C9B34-1E00-1747-9500-FF48E414DC72}">
      <dgm:prSet/>
      <dgm:spPr/>
      <dgm:t>
        <a:bodyPr/>
        <a:lstStyle/>
        <a:p>
          <a:endParaRPr lang="en-US"/>
        </a:p>
      </dgm:t>
    </dgm:pt>
    <dgm:pt modelId="{F02CCA3C-36B9-3D40-985E-F5CF6410E9BC}" type="sibTrans" cxnId="{EA5C9B34-1E00-1747-9500-FF48E414DC72}">
      <dgm:prSet/>
      <dgm:spPr/>
      <dgm:t>
        <a:bodyPr/>
        <a:lstStyle/>
        <a:p>
          <a:endParaRPr lang="en-US"/>
        </a:p>
      </dgm:t>
    </dgm:pt>
    <dgm:pt modelId="{657797CD-9B96-464D-8E96-3A3F1B1E4A57}" type="pres">
      <dgm:prSet presAssocID="{1F8FF719-4088-FA4E-8CB9-03977021ED5C}" presName="Name0" presStyleCnt="0">
        <dgm:presLayoutVars>
          <dgm:dir/>
          <dgm:resizeHandles val="exact"/>
        </dgm:presLayoutVars>
      </dgm:prSet>
      <dgm:spPr/>
    </dgm:pt>
    <dgm:pt modelId="{25555DF0-3FC5-D14B-8D09-555335DC5021}" type="pres">
      <dgm:prSet presAssocID="{A1840282-36E8-B244-86C9-7C5A58F3747B}" presName="node" presStyleLbl="node1" presStyleIdx="0" presStyleCnt="3">
        <dgm:presLayoutVars>
          <dgm:bulletEnabled val="1"/>
        </dgm:presLayoutVars>
      </dgm:prSet>
      <dgm:spPr/>
    </dgm:pt>
    <dgm:pt modelId="{75D8198B-403F-F94E-B7A3-018520F1286F}" type="pres">
      <dgm:prSet presAssocID="{B7225D4A-5F01-E94D-B7FD-1BCF712522C6}" presName="sibTrans" presStyleLbl="sibTrans2D1" presStyleIdx="0" presStyleCnt="2"/>
      <dgm:spPr/>
    </dgm:pt>
    <dgm:pt modelId="{A9DFF741-B063-5B4A-A007-F1C69360517C}" type="pres">
      <dgm:prSet presAssocID="{B7225D4A-5F01-E94D-B7FD-1BCF712522C6}" presName="connectorText" presStyleLbl="sibTrans2D1" presStyleIdx="0" presStyleCnt="2"/>
      <dgm:spPr/>
    </dgm:pt>
    <dgm:pt modelId="{C702E1BF-AB23-554F-8E5F-0B0C2C7C56DA}" type="pres">
      <dgm:prSet presAssocID="{4B39EA5C-C439-2D49-A564-20FA5084C23F}" presName="node" presStyleLbl="node1" presStyleIdx="1" presStyleCnt="3">
        <dgm:presLayoutVars>
          <dgm:bulletEnabled val="1"/>
        </dgm:presLayoutVars>
      </dgm:prSet>
      <dgm:spPr/>
    </dgm:pt>
    <dgm:pt modelId="{B2EDBDC3-51D4-CA43-969B-0DCFE507729E}" type="pres">
      <dgm:prSet presAssocID="{61B96028-20C9-9C49-9F77-837FE24DB11C}" presName="sibTrans" presStyleLbl="sibTrans2D1" presStyleIdx="1" presStyleCnt="2"/>
      <dgm:spPr/>
    </dgm:pt>
    <dgm:pt modelId="{38BF421F-74DA-344C-B3C5-DA89D63E790F}" type="pres">
      <dgm:prSet presAssocID="{61B96028-20C9-9C49-9F77-837FE24DB11C}" presName="connectorText" presStyleLbl="sibTrans2D1" presStyleIdx="1" presStyleCnt="2"/>
      <dgm:spPr/>
    </dgm:pt>
    <dgm:pt modelId="{624BB926-AD80-6844-A2D4-BE1DC2C22EE2}" type="pres">
      <dgm:prSet presAssocID="{54EB97E6-5B55-8947-839C-C086E723A639}" presName="node" presStyleLbl="node1" presStyleIdx="2" presStyleCnt="3">
        <dgm:presLayoutVars>
          <dgm:bulletEnabled val="1"/>
        </dgm:presLayoutVars>
      </dgm:prSet>
      <dgm:spPr/>
    </dgm:pt>
  </dgm:ptLst>
  <dgm:cxnLst>
    <dgm:cxn modelId="{23528723-31A7-0D4A-A296-4B87DB428F10}" srcId="{1F8FF719-4088-FA4E-8CB9-03977021ED5C}" destId="{4B39EA5C-C439-2D49-A564-20FA5084C23F}" srcOrd="1" destOrd="0" parTransId="{09A6A48A-D118-7A4E-9C4F-127D053FCB24}" sibTransId="{61B96028-20C9-9C49-9F77-837FE24DB11C}"/>
    <dgm:cxn modelId="{5B773030-FEA6-1842-8B90-158F387DFE39}" srcId="{1F8FF719-4088-FA4E-8CB9-03977021ED5C}" destId="{A1840282-36E8-B244-86C9-7C5A58F3747B}" srcOrd="0" destOrd="0" parTransId="{B1A2D544-9728-3844-B3C7-F4DA94A089F7}" sibTransId="{B7225D4A-5F01-E94D-B7FD-1BCF712522C6}"/>
    <dgm:cxn modelId="{EA5C9B34-1E00-1747-9500-FF48E414DC72}" srcId="{1F8FF719-4088-FA4E-8CB9-03977021ED5C}" destId="{54EB97E6-5B55-8947-839C-C086E723A639}" srcOrd="2" destOrd="0" parTransId="{16A55A1D-AFBE-F348-9DD4-E15FC52D00F6}" sibTransId="{F02CCA3C-36B9-3D40-985E-F5CF6410E9BC}"/>
    <dgm:cxn modelId="{1E268835-12C6-492B-A947-405EDC4D22C8}" type="presOf" srcId="{A1840282-36E8-B244-86C9-7C5A58F3747B}" destId="{25555DF0-3FC5-D14B-8D09-555335DC5021}" srcOrd="0" destOrd="0" presId="urn:microsoft.com/office/officeart/2005/8/layout/process1"/>
    <dgm:cxn modelId="{8782305B-B15D-4DA6-AD59-93D755C1B319}" type="presOf" srcId="{4B39EA5C-C439-2D49-A564-20FA5084C23F}" destId="{C702E1BF-AB23-554F-8E5F-0B0C2C7C56DA}" srcOrd="0" destOrd="0" presId="urn:microsoft.com/office/officeart/2005/8/layout/process1"/>
    <dgm:cxn modelId="{A5B1BE65-6B21-4C08-AF42-85ADBC335CDE}" type="presOf" srcId="{B7225D4A-5F01-E94D-B7FD-1BCF712522C6}" destId="{75D8198B-403F-F94E-B7A3-018520F1286F}" srcOrd="0" destOrd="0" presId="urn:microsoft.com/office/officeart/2005/8/layout/process1"/>
    <dgm:cxn modelId="{9051B04A-2C29-405F-835C-87B29B8F43A2}" type="presOf" srcId="{1F8FF719-4088-FA4E-8CB9-03977021ED5C}" destId="{657797CD-9B96-464D-8E96-3A3F1B1E4A57}" srcOrd="0" destOrd="0" presId="urn:microsoft.com/office/officeart/2005/8/layout/process1"/>
    <dgm:cxn modelId="{02652D4C-5049-43DD-951A-200F81ADCE9A}" type="presOf" srcId="{54EB97E6-5B55-8947-839C-C086E723A639}" destId="{624BB926-AD80-6844-A2D4-BE1DC2C22EE2}" srcOrd="0" destOrd="0" presId="urn:microsoft.com/office/officeart/2005/8/layout/process1"/>
    <dgm:cxn modelId="{350AB993-17A5-43E8-B721-77C9C19EC3B4}" type="presOf" srcId="{61B96028-20C9-9C49-9F77-837FE24DB11C}" destId="{38BF421F-74DA-344C-B3C5-DA89D63E790F}" srcOrd="1" destOrd="0" presId="urn:microsoft.com/office/officeart/2005/8/layout/process1"/>
    <dgm:cxn modelId="{FD2FD5BD-D95B-4E13-8001-5AC3DF68E2CF}" type="presOf" srcId="{B7225D4A-5F01-E94D-B7FD-1BCF712522C6}" destId="{A9DFF741-B063-5B4A-A007-F1C69360517C}" srcOrd="1" destOrd="0" presId="urn:microsoft.com/office/officeart/2005/8/layout/process1"/>
    <dgm:cxn modelId="{D8B9C5C6-A37F-4459-B413-FDD7BE446205}" type="presOf" srcId="{61B96028-20C9-9C49-9F77-837FE24DB11C}" destId="{B2EDBDC3-51D4-CA43-969B-0DCFE507729E}" srcOrd="0" destOrd="0" presId="urn:microsoft.com/office/officeart/2005/8/layout/process1"/>
    <dgm:cxn modelId="{CCE2D115-AD5D-4F30-8557-59A47866A520}" type="presParOf" srcId="{657797CD-9B96-464D-8E96-3A3F1B1E4A57}" destId="{25555DF0-3FC5-D14B-8D09-555335DC5021}" srcOrd="0" destOrd="0" presId="urn:microsoft.com/office/officeart/2005/8/layout/process1"/>
    <dgm:cxn modelId="{BE094DE3-740D-47E2-80AF-1B23E0EF633C}" type="presParOf" srcId="{657797CD-9B96-464D-8E96-3A3F1B1E4A57}" destId="{75D8198B-403F-F94E-B7A3-018520F1286F}" srcOrd="1" destOrd="0" presId="urn:microsoft.com/office/officeart/2005/8/layout/process1"/>
    <dgm:cxn modelId="{D89888D6-2726-40D4-BD6D-3475870AAD9A}" type="presParOf" srcId="{75D8198B-403F-F94E-B7A3-018520F1286F}" destId="{A9DFF741-B063-5B4A-A007-F1C69360517C}" srcOrd="0" destOrd="0" presId="urn:microsoft.com/office/officeart/2005/8/layout/process1"/>
    <dgm:cxn modelId="{46F486FE-3DC5-44BA-921D-E3743807FDDB}" type="presParOf" srcId="{657797CD-9B96-464D-8E96-3A3F1B1E4A57}" destId="{C702E1BF-AB23-554F-8E5F-0B0C2C7C56DA}" srcOrd="2" destOrd="0" presId="urn:microsoft.com/office/officeart/2005/8/layout/process1"/>
    <dgm:cxn modelId="{5CB88CBC-623E-40C7-BA64-1E74FC6643BB}" type="presParOf" srcId="{657797CD-9B96-464D-8E96-3A3F1B1E4A57}" destId="{B2EDBDC3-51D4-CA43-969B-0DCFE507729E}" srcOrd="3" destOrd="0" presId="urn:microsoft.com/office/officeart/2005/8/layout/process1"/>
    <dgm:cxn modelId="{5988EB76-AFB3-41F8-AF2A-98F03E9ED96D}" type="presParOf" srcId="{B2EDBDC3-51D4-CA43-969B-0DCFE507729E}" destId="{38BF421F-74DA-344C-B3C5-DA89D63E790F}" srcOrd="0" destOrd="0" presId="urn:microsoft.com/office/officeart/2005/8/layout/process1"/>
    <dgm:cxn modelId="{98B874BF-C2ED-4265-B2D2-201005CC5187}" type="presParOf" srcId="{657797CD-9B96-464D-8E96-3A3F1B1E4A57}" destId="{624BB926-AD80-6844-A2D4-BE1DC2C22EE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8FF719-4088-FA4E-8CB9-03977021ED5C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A1840282-36E8-B244-86C9-7C5A58F3747B}">
      <dgm:prSet phldrT="[Text]"/>
      <dgm:spPr>
        <a:solidFill>
          <a:srgbClr val="3366FF"/>
        </a:solidFill>
      </dgm:spPr>
      <dgm:t>
        <a:bodyPr/>
        <a:lstStyle/>
        <a:p>
          <a:r>
            <a:rPr lang="fr-FR"/>
            <a:t>Encoding</a:t>
          </a:r>
        </a:p>
      </dgm:t>
    </dgm:pt>
    <dgm:pt modelId="{B1A2D544-9728-3844-B3C7-F4DA94A089F7}" type="parTrans" cxnId="{5B773030-FEA6-1842-8B90-158F387DFE39}">
      <dgm:prSet/>
      <dgm:spPr/>
      <dgm:t>
        <a:bodyPr/>
        <a:lstStyle/>
        <a:p>
          <a:endParaRPr lang="en-US"/>
        </a:p>
      </dgm:t>
    </dgm:pt>
    <dgm:pt modelId="{B7225D4A-5F01-E94D-B7FD-1BCF712522C6}" type="sibTrans" cxnId="{5B773030-FEA6-1842-8B90-158F387DFE39}">
      <dgm:prSet/>
      <dgm:spPr>
        <a:solidFill>
          <a:srgbClr val="3366FF"/>
        </a:solidFill>
      </dgm:spPr>
      <dgm:t>
        <a:bodyPr/>
        <a:lstStyle/>
        <a:p>
          <a:endParaRPr lang="en-US"/>
        </a:p>
      </dgm:t>
    </dgm:pt>
    <dgm:pt modelId="{4B39EA5C-C439-2D49-A564-20FA5084C23F}">
      <dgm:prSet phldrT="[Text]"/>
      <dgm:spPr>
        <a:solidFill>
          <a:srgbClr val="3366FF"/>
        </a:solidFill>
      </dgm:spPr>
      <dgm:t>
        <a:bodyPr/>
        <a:lstStyle/>
        <a:p>
          <a:r>
            <a:rPr lang="fr-FR"/>
            <a:t>Storage</a:t>
          </a:r>
        </a:p>
      </dgm:t>
    </dgm:pt>
    <dgm:pt modelId="{09A6A48A-D118-7A4E-9C4F-127D053FCB24}" type="parTrans" cxnId="{23528723-31A7-0D4A-A296-4B87DB428F10}">
      <dgm:prSet/>
      <dgm:spPr/>
      <dgm:t>
        <a:bodyPr/>
        <a:lstStyle/>
        <a:p>
          <a:endParaRPr lang="en-US"/>
        </a:p>
      </dgm:t>
    </dgm:pt>
    <dgm:pt modelId="{61B96028-20C9-9C49-9F77-837FE24DB11C}" type="sibTrans" cxnId="{23528723-31A7-0D4A-A296-4B87DB428F10}">
      <dgm:prSet/>
      <dgm:spPr>
        <a:solidFill>
          <a:srgbClr val="3366FF"/>
        </a:solidFill>
      </dgm:spPr>
      <dgm:t>
        <a:bodyPr/>
        <a:lstStyle/>
        <a:p>
          <a:endParaRPr lang="en-US"/>
        </a:p>
      </dgm:t>
    </dgm:pt>
    <dgm:pt modelId="{54EB97E6-5B55-8947-839C-C086E723A639}">
      <dgm:prSet phldrT="[Text]"/>
      <dgm:spPr>
        <a:solidFill>
          <a:srgbClr val="3366FF"/>
        </a:solidFill>
      </dgm:spPr>
      <dgm:t>
        <a:bodyPr/>
        <a:lstStyle/>
        <a:p>
          <a:r>
            <a:rPr lang="fr-FR"/>
            <a:t>Retrieval</a:t>
          </a:r>
        </a:p>
      </dgm:t>
    </dgm:pt>
    <dgm:pt modelId="{16A55A1D-AFBE-F348-9DD4-E15FC52D00F6}" type="parTrans" cxnId="{EA5C9B34-1E00-1747-9500-FF48E414DC72}">
      <dgm:prSet/>
      <dgm:spPr/>
      <dgm:t>
        <a:bodyPr/>
        <a:lstStyle/>
        <a:p>
          <a:endParaRPr lang="en-US"/>
        </a:p>
      </dgm:t>
    </dgm:pt>
    <dgm:pt modelId="{F02CCA3C-36B9-3D40-985E-F5CF6410E9BC}" type="sibTrans" cxnId="{EA5C9B34-1E00-1747-9500-FF48E414DC72}">
      <dgm:prSet/>
      <dgm:spPr/>
      <dgm:t>
        <a:bodyPr/>
        <a:lstStyle/>
        <a:p>
          <a:endParaRPr lang="en-US"/>
        </a:p>
      </dgm:t>
    </dgm:pt>
    <dgm:pt modelId="{657797CD-9B96-464D-8E96-3A3F1B1E4A57}" type="pres">
      <dgm:prSet presAssocID="{1F8FF719-4088-FA4E-8CB9-03977021ED5C}" presName="Name0" presStyleCnt="0">
        <dgm:presLayoutVars>
          <dgm:dir/>
          <dgm:resizeHandles val="exact"/>
        </dgm:presLayoutVars>
      </dgm:prSet>
      <dgm:spPr/>
    </dgm:pt>
    <dgm:pt modelId="{25555DF0-3FC5-D14B-8D09-555335DC5021}" type="pres">
      <dgm:prSet presAssocID="{A1840282-36E8-B244-86C9-7C5A58F3747B}" presName="node" presStyleLbl="node1" presStyleIdx="0" presStyleCnt="3">
        <dgm:presLayoutVars>
          <dgm:bulletEnabled val="1"/>
        </dgm:presLayoutVars>
      </dgm:prSet>
      <dgm:spPr/>
    </dgm:pt>
    <dgm:pt modelId="{75D8198B-403F-F94E-B7A3-018520F1286F}" type="pres">
      <dgm:prSet presAssocID="{B7225D4A-5F01-E94D-B7FD-1BCF712522C6}" presName="sibTrans" presStyleLbl="sibTrans2D1" presStyleIdx="0" presStyleCnt="2"/>
      <dgm:spPr/>
    </dgm:pt>
    <dgm:pt modelId="{A9DFF741-B063-5B4A-A007-F1C69360517C}" type="pres">
      <dgm:prSet presAssocID="{B7225D4A-5F01-E94D-B7FD-1BCF712522C6}" presName="connectorText" presStyleLbl="sibTrans2D1" presStyleIdx="0" presStyleCnt="2"/>
      <dgm:spPr/>
    </dgm:pt>
    <dgm:pt modelId="{C702E1BF-AB23-554F-8E5F-0B0C2C7C56DA}" type="pres">
      <dgm:prSet presAssocID="{4B39EA5C-C439-2D49-A564-20FA5084C23F}" presName="node" presStyleLbl="node1" presStyleIdx="1" presStyleCnt="3">
        <dgm:presLayoutVars>
          <dgm:bulletEnabled val="1"/>
        </dgm:presLayoutVars>
      </dgm:prSet>
      <dgm:spPr/>
    </dgm:pt>
    <dgm:pt modelId="{B2EDBDC3-51D4-CA43-969B-0DCFE507729E}" type="pres">
      <dgm:prSet presAssocID="{61B96028-20C9-9C49-9F77-837FE24DB11C}" presName="sibTrans" presStyleLbl="sibTrans2D1" presStyleIdx="1" presStyleCnt="2"/>
      <dgm:spPr/>
    </dgm:pt>
    <dgm:pt modelId="{38BF421F-74DA-344C-B3C5-DA89D63E790F}" type="pres">
      <dgm:prSet presAssocID="{61B96028-20C9-9C49-9F77-837FE24DB11C}" presName="connectorText" presStyleLbl="sibTrans2D1" presStyleIdx="1" presStyleCnt="2"/>
      <dgm:spPr/>
    </dgm:pt>
    <dgm:pt modelId="{624BB926-AD80-6844-A2D4-BE1DC2C22EE2}" type="pres">
      <dgm:prSet presAssocID="{54EB97E6-5B55-8947-839C-C086E723A639}" presName="node" presStyleLbl="node1" presStyleIdx="2" presStyleCnt="3">
        <dgm:presLayoutVars>
          <dgm:bulletEnabled val="1"/>
        </dgm:presLayoutVars>
      </dgm:prSet>
      <dgm:spPr/>
    </dgm:pt>
  </dgm:ptLst>
  <dgm:cxnLst>
    <dgm:cxn modelId="{23528723-31A7-0D4A-A296-4B87DB428F10}" srcId="{1F8FF719-4088-FA4E-8CB9-03977021ED5C}" destId="{4B39EA5C-C439-2D49-A564-20FA5084C23F}" srcOrd="1" destOrd="0" parTransId="{09A6A48A-D118-7A4E-9C4F-127D053FCB24}" sibTransId="{61B96028-20C9-9C49-9F77-837FE24DB11C}"/>
    <dgm:cxn modelId="{5B773030-FEA6-1842-8B90-158F387DFE39}" srcId="{1F8FF719-4088-FA4E-8CB9-03977021ED5C}" destId="{A1840282-36E8-B244-86C9-7C5A58F3747B}" srcOrd="0" destOrd="0" parTransId="{B1A2D544-9728-3844-B3C7-F4DA94A089F7}" sibTransId="{B7225D4A-5F01-E94D-B7FD-1BCF712522C6}"/>
    <dgm:cxn modelId="{EA5C9B34-1E00-1747-9500-FF48E414DC72}" srcId="{1F8FF719-4088-FA4E-8CB9-03977021ED5C}" destId="{54EB97E6-5B55-8947-839C-C086E723A639}" srcOrd="2" destOrd="0" parTransId="{16A55A1D-AFBE-F348-9DD4-E15FC52D00F6}" sibTransId="{F02CCA3C-36B9-3D40-985E-F5CF6410E9BC}"/>
    <dgm:cxn modelId="{1E268835-12C6-492B-A947-405EDC4D22C8}" type="presOf" srcId="{A1840282-36E8-B244-86C9-7C5A58F3747B}" destId="{25555DF0-3FC5-D14B-8D09-555335DC5021}" srcOrd="0" destOrd="0" presId="urn:microsoft.com/office/officeart/2005/8/layout/process1"/>
    <dgm:cxn modelId="{8782305B-B15D-4DA6-AD59-93D755C1B319}" type="presOf" srcId="{4B39EA5C-C439-2D49-A564-20FA5084C23F}" destId="{C702E1BF-AB23-554F-8E5F-0B0C2C7C56DA}" srcOrd="0" destOrd="0" presId="urn:microsoft.com/office/officeart/2005/8/layout/process1"/>
    <dgm:cxn modelId="{A5B1BE65-6B21-4C08-AF42-85ADBC335CDE}" type="presOf" srcId="{B7225D4A-5F01-E94D-B7FD-1BCF712522C6}" destId="{75D8198B-403F-F94E-B7A3-018520F1286F}" srcOrd="0" destOrd="0" presId="urn:microsoft.com/office/officeart/2005/8/layout/process1"/>
    <dgm:cxn modelId="{9051B04A-2C29-405F-835C-87B29B8F43A2}" type="presOf" srcId="{1F8FF719-4088-FA4E-8CB9-03977021ED5C}" destId="{657797CD-9B96-464D-8E96-3A3F1B1E4A57}" srcOrd="0" destOrd="0" presId="urn:microsoft.com/office/officeart/2005/8/layout/process1"/>
    <dgm:cxn modelId="{02652D4C-5049-43DD-951A-200F81ADCE9A}" type="presOf" srcId="{54EB97E6-5B55-8947-839C-C086E723A639}" destId="{624BB926-AD80-6844-A2D4-BE1DC2C22EE2}" srcOrd="0" destOrd="0" presId="urn:microsoft.com/office/officeart/2005/8/layout/process1"/>
    <dgm:cxn modelId="{350AB993-17A5-43E8-B721-77C9C19EC3B4}" type="presOf" srcId="{61B96028-20C9-9C49-9F77-837FE24DB11C}" destId="{38BF421F-74DA-344C-B3C5-DA89D63E790F}" srcOrd="1" destOrd="0" presId="urn:microsoft.com/office/officeart/2005/8/layout/process1"/>
    <dgm:cxn modelId="{FD2FD5BD-D95B-4E13-8001-5AC3DF68E2CF}" type="presOf" srcId="{B7225D4A-5F01-E94D-B7FD-1BCF712522C6}" destId="{A9DFF741-B063-5B4A-A007-F1C69360517C}" srcOrd="1" destOrd="0" presId="urn:microsoft.com/office/officeart/2005/8/layout/process1"/>
    <dgm:cxn modelId="{D8B9C5C6-A37F-4459-B413-FDD7BE446205}" type="presOf" srcId="{61B96028-20C9-9C49-9F77-837FE24DB11C}" destId="{B2EDBDC3-51D4-CA43-969B-0DCFE507729E}" srcOrd="0" destOrd="0" presId="urn:microsoft.com/office/officeart/2005/8/layout/process1"/>
    <dgm:cxn modelId="{CCE2D115-AD5D-4F30-8557-59A47866A520}" type="presParOf" srcId="{657797CD-9B96-464D-8E96-3A3F1B1E4A57}" destId="{25555DF0-3FC5-D14B-8D09-555335DC5021}" srcOrd="0" destOrd="0" presId="urn:microsoft.com/office/officeart/2005/8/layout/process1"/>
    <dgm:cxn modelId="{BE094DE3-740D-47E2-80AF-1B23E0EF633C}" type="presParOf" srcId="{657797CD-9B96-464D-8E96-3A3F1B1E4A57}" destId="{75D8198B-403F-F94E-B7A3-018520F1286F}" srcOrd="1" destOrd="0" presId="urn:microsoft.com/office/officeart/2005/8/layout/process1"/>
    <dgm:cxn modelId="{D89888D6-2726-40D4-BD6D-3475870AAD9A}" type="presParOf" srcId="{75D8198B-403F-F94E-B7A3-018520F1286F}" destId="{A9DFF741-B063-5B4A-A007-F1C69360517C}" srcOrd="0" destOrd="0" presId="urn:microsoft.com/office/officeart/2005/8/layout/process1"/>
    <dgm:cxn modelId="{46F486FE-3DC5-44BA-921D-E3743807FDDB}" type="presParOf" srcId="{657797CD-9B96-464D-8E96-3A3F1B1E4A57}" destId="{C702E1BF-AB23-554F-8E5F-0B0C2C7C56DA}" srcOrd="2" destOrd="0" presId="urn:microsoft.com/office/officeart/2005/8/layout/process1"/>
    <dgm:cxn modelId="{5CB88CBC-623E-40C7-BA64-1E74FC6643BB}" type="presParOf" srcId="{657797CD-9B96-464D-8E96-3A3F1B1E4A57}" destId="{B2EDBDC3-51D4-CA43-969B-0DCFE507729E}" srcOrd="3" destOrd="0" presId="urn:microsoft.com/office/officeart/2005/8/layout/process1"/>
    <dgm:cxn modelId="{5988EB76-AFB3-41F8-AF2A-98F03E9ED96D}" type="presParOf" srcId="{B2EDBDC3-51D4-CA43-969B-0DCFE507729E}" destId="{38BF421F-74DA-344C-B3C5-DA89D63E790F}" srcOrd="0" destOrd="0" presId="urn:microsoft.com/office/officeart/2005/8/layout/process1"/>
    <dgm:cxn modelId="{98B874BF-C2ED-4265-B2D2-201005CC5187}" type="presParOf" srcId="{657797CD-9B96-464D-8E96-3A3F1B1E4A57}" destId="{624BB926-AD80-6844-A2D4-BE1DC2C22EE2}" srcOrd="4" destOrd="0" presId="urn:microsoft.com/office/officeart/2005/8/layout/process1"/>
  </dgm:cxnLst>
  <dgm:bg>
    <a:solidFill>
      <a:srgbClr val="E1E1E1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55DF0-3FC5-D14B-8D09-555335DC5021}">
      <dsp:nvSpPr>
        <dsp:cNvPr id="0" name=""/>
        <dsp:cNvSpPr/>
      </dsp:nvSpPr>
      <dsp:spPr>
        <a:xfrm>
          <a:off x="5612" y="521960"/>
          <a:ext cx="1677489" cy="1006493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Encodage</a:t>
          </a:r>
        </a:p>
      </dsp:txBody>
      <dsp:txXfrm>
        <a:off x="35091" y="551439"/>
        <a:ext cx="1618531" cy="947535"/>
      </dsp:txXfrm>
    </dsp:sp>
    <dsp:sp modelId="{75D8198B-403F-F94E-B7A3-018520F1286F}">
      <dsp:nvSpPr>
        <dsp:cNvPr id="0" name=""/>
        <dsp:cNvSpPr/>
      </dsp:nvSpPr>
      <dsp:spPr>
        <a:xfrm>
          <a:off x="1850851" y="817198"/>
          <a:ext cx="355627" cy="416017"/>
        </a:xfrm>
        <a:prstGeom prst="rightArrow">
          <a:avLst>
            <a:gd name="adj1" fmla="val 60000"/>
            <a:gd name="adj2" fmla="val 5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850851" y="900401"/>
        <a:ext cx="248939" cy="249611"/>
      </dsp:txXfrm>
    </dsp:sp>
    <dsp:sp modelId="{C702E1BF-AB23-554F-8E5F-0B0C2C7C56DA}">
      <dsp:nvSpPr>
        <dsp:cNvPr id="0" name=""/>
        <dsp:cNvSpPr/>
      </dsp:nvSpPr>
      <dsp:spPr>
        <a:xfrm>
          <a:off x="2354098" y="521960"/>
          <a:ext cx="1677489" cy="1006493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Stockage</a:t>
          </a:r>
        </a:p>
      </dsp:txBody>
      <dsp:txXfrm>
        <a:off x="2383577" y="551439"/>
        <a:ext cx="1618531" cy="947535"/>
      </dsp:txXfrm>
    </dsp:sp>
    <dsp:sp modelId="{B2EDBDC3-51D4-CA43-969B-0DCFE507729E}">
      <dsp:nvSpPr>
        <dsp:cNvPr id="0" name=""/>
        <dsp:cNvSpPr/>
      </dsp:nvSpPr>
      <dsp:spPr>
        <a:xfrm>
          <a:off x="4199336" y="817198"/>
          <a:ext cx="355627" cy="416017"/>
        </a:xfrm>
        <a:prstGeom prst="rightArrow">
          <a:avLst>
            <a:gd name="adj1" fmla="val 60000"/>
            <a:gd name="adj2" fmla="val 5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99336" y="900401"/>
        <a:ext cx="248939" cy="249611"/>
      </dsp:txXfrm>
    </dsp:sp>
    <dsp:sp modelId="{624BB926-AD80-6844-A2D4-BE1DC2C22EE2}">
      <dsp:nvSpPr>
        <dsp:cNvPr id="0" name=""/>
        <dsp:cNvSpPr/>
      </dsp:nvSpPr>
      <dsp:spPr>
        <a:xfrm>
          <a:off x="4702583" y="521960"/>
          <a:ext cx="1677489" cy="1006493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Récupération</a:t>
          </a:r>
        </a:p>
      </dsp:txBody>
      <dsp:txXfrm>
        <a:off x="4732062" y="551439"/>
        <a:ext cx="1618531" cy="947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55DF0-3FC5-D14B-8D09-555335DC5021}">
      <dsp:nvSpPr>
        <dsp:cNvPr id="0" name=""/>
        <dsp:cNvSpPr/>
      </dsp:nvSpPr>
      <dsp:spPr>
        <a:xfrm>
          <a:off x="2500" y="398105"/>
          <a:ext cx="747315" cy="448389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Encoding</a:t>
          </a:r>
        </a:p>
      </dsp:txBody>
      <dsp:txXfrm>
        <a:off x="15633" y="411238"/>
        <a:ext cx="721049" cy="422123"/>
      </dsp:txXfrm>
    </dsp:sp>
    <dsp:sp modelId="{75D8198B-403F-F94E-B7A3-018520F1286F}">
      <dsp:nvSpPr>
        <dsp:cNvPr id="0" name=""/>
        <dsp:cNvSpPr/>
      </dsp:nvSpPr>
      <dsp:spPr>
        <a:xfrm>
          <a:off x="824547" y="529632"/>
          <a:ext cx="158430" cy="185334"/>
        </a:xfrm>
        <a:prstGeom prst="rightArrow">
          <a:avLst>
            <a:gd name="adj1" fmla="val 60000"/>
            <a:gd name="adj2" fmla="val 5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24547" y="566699"/>
        <a:ext cx="110901" cy="111200"/>
      </dsp:txXfrm>
    </dsp:sp>
    <dsp:sp modelId="{C702E1BF-AB23-554F-8E5F-0B0C2C7C56DA}">
      <dsp:nvSpPr>
        <dsp:cNvPr id="0" name=""/>
        <dsp:cNvSpPr/>
      </dsp:nvSpPr>
      <dsp:spPr>
        <a:xfrm>
          <a:off x="1048742" y="398105"/>
          <a:ext cx="747315" cy="448389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Storage</a:t>
          </a:r>
        </a:p>
      </dsp:txBody>
      <dsp:txXfrm>
        <a:off x="1061875" y="411238"/>
        <a:ext cx="721049" cy="422123"/>
      </dsp:txXfrm>
    </dsp:sp>
    <dsp:sp modelId="{B2EDBDC3-51D4-CA43-969B-0DCFE507729E}">
      <dsp:nvSpPr>
        <dsp:cNvPr id="0" name=""/>
        <dsp:cNvSpPr/>
      </dsp:nvSpPr>
      <dsp:spPr>
        <a:xfrm>
          <a:off x="1870789" y="529632"/>
          <a:ext cx="158430" cy="185334"/>
        </a:xfrm>
        <a:prstGeom prst="rightArrow">
          <a:avLst>
            <a:gd name="adj1" fmla="val 60000"/>
            <a:gd name="adj2" fmla="val 5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870789" y="566699"/>
        <a:ext cx="110901" cy="111200"/>
      </dsp:txXfrm>
    </dsp:sp>
    <dsp:sp modelId="{624BB926-AD80-6844-A2D4-BE1DC2C22EE2}">
      <dsp:nvSpPr>
        <dsp:cNvPr id="0" name=""/>
        <dsp:cNvSpPr/>
      </dsp:nvSpPr>
      <dsp:spPr>
        <a:xfrm>
          <a:off x="2094984" y="398105"/>
          <a:ext cx="747315" cy="448389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Retrieval</a:t>
          </a:r>
        </a:p>
      </dsp:txBody>
      <dsp:txXfrm>
        <a:off x="2108117" y="411238"/>
        <a:ext cx="721049" cy="422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algn="r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Slide Presentation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363" y="8915400"/>
            <a:ext cx="30178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t" anchorCtr="0" compatLnSpc="1">
            <a:prstTxWarp prst="textNoShape">
              <a:avLst/>
            </a:prstTxWarp>
          </a:bodyPr>
          <a:lstStyle>
            <a:lvl1pPr algn="l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7363" y="0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Module 14: Witness Interviews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8915400"/>
            <a:ext cx="30178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t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900"/>
            </a:lvl1pPr>
          </a:lstStyle>
          <a:p>
            <a:pPr>
              <a:defRPr/>
            </a:pPr>
            <a:fld id="{F49FE6A7-56B6-4B5A-80FD-9BC48ED72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9160" name="TextBox 9"/>
          <p:cNvSpPr txBox="1">
            <a:spLocks noChangeArrowheads="1"/>
          </p:cNvSpPr>
          <p:nvPr/>
        </p:nvSpPr>
        <p:spPr bwMode="auto">
          <a:xfrm>
            <a:off x="487363" y="9055100"/>
            <a:ext cx="6035675" cy="317500"/>
          </a:xfrm>
          <a:prstGeom prst="rect">
            <a:avLst/>
          </a:prstGeom>
          <a:noFill/>
          <a:ln>
            <a:noFill/>
          </a:ln>
        </p:spPr>
        <p:txBody>
          <a:bodyPr tIns="9144" bIns="9144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900" b="1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160463871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4900" y="4452938"/>
            <a:ext cx="4800600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11" tIns="46806" rIns="93611" bIns="46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9144" numCol="1" anchor="b" anchorCtr="0" compatLnSpc="1">
            <a:prstTxWarp prst="textNoShape">
              <a:avLst/>
            </a:prstTxWarp>
          </a:bodyPr>
          <a:lstStyle>
            <a:lvl1pPr algn="r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Slide Presentation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363" y="8915400"/>
            <a:ext cx="30178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0" numCol="1" anchor="t" anchorCtr="0" compatLnSpc="1">
            <a:prstTxWarp prst="textNoShape">
              <a:avLst/>
            </a:prstTxWarp>
          </a:bodyPr>
          <a:lstStyle>
            <a:lvl1pPr algn="l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7363" y="0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9144" numCol="1" anchor="b" anchorCtr="0" compatLnSpc="1">
            <a:prstTxWarp prst="textNoShape">
              <a:avLst/>
            </a:prstTxWarp>
          </a:bodyPr>
          <a:lstStyle>
            <a:lvl1pPr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Module 14: Witness Interviews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8915400"/>
            <a:ext cx="30178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0" numCol="1" anchor="t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900"/>
            </a:lvl1pPr>
          </a:lstStyle>
          <a:p>
            <a:pPr>
              <a:defRPr/>
            </a:pPr>
            <a:fld id="{3F719C98-64C0-4B47-B5AC-8C828A523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4442" name="TextBox 13"/>
          <p:cNvSpPr txBox="1">
            <a:spLocks noChangeArrowheads="1"/>
          </p:cNvSpPr>
          <p:nvPr/>
        </p:nvSpPr>
        <p:spPr bwMode="auto">
          <a:xfrm>
            <a:off x="487363" y="9051925"/>
            <a:ext cx="6035675" cy="320675"/>
          </a:xfrm>
          <a:prstGeom prst="rect">
            <a:avLst/>
          </a:prstGeom>
          <a:noFill/>
          <a:ln>
            <a:noFill/>
          </a:ln>
        </p:spPr>
        <p:txBody>
          <a:bodyPr tIns="9144" bIns="9144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900" b="1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94170520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5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0287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859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/>
              <a:t>Slide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/>
              <a:t>Interdicting Terrorist Activities v5.00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/>
              <a:t>Module 12: Analyzing Digital Evidence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623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Witness Interviews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BEA067-C006-47D8-A979-21243A0355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1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Witness Interviews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BEA067-C006-47D8-A979-21243A03550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4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../../../Translations%20Review/Delivery%20-%202023-0119237%20-%20ITA%20-%20French%20-%20GPS%20BF21ITA01/GPS/PowerPoint/Module%20List.ppsm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hlinkClick r:id="rId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388486" y="3191207"/>
            <a:ext cx="881062" cy="47625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411163" y="2743200"/>
            <a:ext cx="6996225" cy="1371600"/>
          </a:xfrm>
          <a:effectLst/>
        </p:spPr>
        <p:txBody>
          <a:bodyPr lIns="91440" tIns="45720" rIns="91440" bIns="45720"/>
          <a:lstStyle>
            <a:lvl1pPr algn="l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399213" y="0"/>
            <a:ext cx="2732911" cy="463138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Module ##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315913" y="6629400"/>
            <a:ext cx="2473325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95600" y="6629400"/>
            <a:ext cx="3352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437DC183-70DA-497E-8D9A-0D5F7E03F7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20" y="3110603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imary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03E483B2-D545-4919-803A-4E07B885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13494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05435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73761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726177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0982740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squar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6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92782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67133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110321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077713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/>
          </p:nvPr>
        </p:nvSpPr>
        <p:spPr>
          <a:xfrm>
            <a:off x="411163" y="3157220"/>
            <a:ext cx="4027487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38498855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8951579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11163" y="1220788"/>
            <a:ext cx="8318499" cy="3719512"/>
          </a:xfrm>
        </p:spPr>
        <p:txBody>
          <a:bodyPr/>
          <a:lstStyle>
            <a:lvl1pPr marL="225425" indent="-225425">
              <a:defRPr/>
            </a:lvl1pPr>
            <a:lvl2pPr marL="548640">
              <a:defRPr/>
            </a:lvl2pPr>
            <a:lvl3pPr marL="82296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73D7166-443C-4A57-85B3-F8550B0396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217533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75597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0332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37" hasCustomPrompt="1"/>
          </p:nvPr>
        </p:nvSpPr>
        <p:spPr>
          <a:xfrm>
            <a:off x="6437799" y="231775"/>
            <a:ext cx="2291863" cy="27432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14690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1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2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483268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6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7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101237070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8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1342138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4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00548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24974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14337" y="1227138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6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8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25709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6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2521948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1781491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/>
          </p:nvPr>
        </p:nvSpPr>
        <p:spPr>
          <a:xfrm>
            <a:off x="411163" y="3157220"/>
            <a:ext cx="4027487" cy="1783080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9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0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68053618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16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7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27255938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E6425058-E2F4-4D17-A791-48353F3DD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</p:spTree>
    <p:extLst>
      <p:ext uri="{BB962C8B-B14F-4D97-AF65-F5344CB8AC3E}">
        <p14:creationId xmlns:p14="http://schemas.microsoft.com/office/powerpoint/2010/main" val="127351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59250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59250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592503" y="231775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0332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9552309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10"/>
          <p:cNvSpPr>
            <a:spLocks noGrp="1" noChangeArrowheads="1"/>
          </p:cNvSpPr>
          <p:nvPr>
            <p:ph type="ftr" sz="quarter" idx="18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l">
              <a:defRPr sz="1000" b="1">
                <a:solidFill>
                  <a:srgbClr val="FFFFFF">
                    <a:lumMod val="85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CBE4D35-A1E4-4E89-A40C-CC4948915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5390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19200"/>
            <a:ext cx="40274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/>
          </p:nvPr>
        </p:nvSpPr>
        <p:spPr>
          <a:xfrm>
            <a:off x="4702176" y="1220787"/>
            <a:ext cx="40274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A5B853F2-ED3D-41DD-B4D6-14E0F7EDD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59246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Title and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19201"/>
            <a:ext cx="40274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/>
          </p:nvPr>
        </p:nvSpPr>
        <p:spPr>
          <a:xfrm>
            <a:off x="4702176" y="1220788"/>
            <a:ext cx="40274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B93480C-F843-4119-BA6F-DDE5B063B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14091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Content,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411163" y="1220790"/>
            <a:ext cx="4027487" cy="3719509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/>
          </p:nvPr>
        </p:nvSpPr>
        <p:spPr>
          <a:xfrm>
            <a:off x="4705350" y="1220788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/>
          </p:nvPr>
        </p:nvSpPr>
        <p:spPr>
          <a:xfrm>
            <a:off x="4705350" y="3202940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DABEF96-A955-4AD9-9AAD-5725300FB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92295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Content,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4705350" y="1220788"/>
            <a:ext cx="4024313" cy="3719511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/>
          </p:nvPr>
        </p:nvSpPr>
        <p:spPr>
          <a:xfrm>
            <a:off x="411163" y="1222376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/>
          </p:nvPr>
        </p:nvSpPr>
        <p:spPr>
          <a:xfrm>
            <a:off x="411163" y="3202940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3702CB93-F9F4-4BE7-8018-D616E012C3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94262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/>
          </p:nvPr>
        </p:nvSpPr>
        <p:spPr>
          <a:xfrm>
            <a:off x="4705350" y="1220788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3202940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4" y="1220788"/>
            <a:ext cx="4027486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8"/>
          </p:nvPr>
        </p:nvSpPr>
        <p:spPr>
          <a:xfrm>
            <a:off x="411163" y="3202940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10"/>
          <p:cNvSpPr>
            <a:spLocks noGrp="1" noChangeArrowheads="1"/>
          </p:cNvSpPr>
          <p:nvPr>
            <p:ph type="ftr" sz="quarter" idx="19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8E5C94B2-B7FB-43C2-BF8B-B309D49176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83390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../../../Translations%20Review/Delivery%20-%202023-0119237%20-%20ITA%20-%20French%20-%20GPS%20BF21ITA01/GPS/PowerPoint/ACRT00_Module%20List_PG_v4.00.pp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hyperlink" Target="../../../Translations%20Review/Delivery%20-%202023-0119237%20-%20ITA%20-%20French%20-%20GPS%20BF21ITA01/GPS/PowerPoint/ACRT00_Module%20List_PG_v4.00.pps" TargetMode="Externa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hyperlink" Target="../../../Translations%20Review/Delivery%20-%202023-0119237%20-%20ITA%20-%20French%20-%20GPS%20BF21ITA01/GPS/PowerPoint/ACRT00_Module%20List_PG_v4.00.pps" TargetMode="Externa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28600"/>
            <a:ext cx="831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Header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852ACD6C-3D34-4051-9465-58F0C95DE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chemeClr val="bg1">
                    <a:lumMod val="8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031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4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rgbClr val="FFFFFF">
                    <a:lumMod val="8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8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4pPr>
      <a:lvl5pPr marL="1279525" indent="-182563" algn="l" rtl="0" eaLnBrk="0" fontAlgn="base" hangingPunct="0">
        <a:spcBef>
          <a:spcPts val="6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13: Witness Interviews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rgbClr val="FFFFFF">
                    <a:lumMod val="8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8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4pPr>
      <a:lvl5pPr marL="1279525" indent="-182563" algn="l" rtl="0" eaLnBrk="0" fontAlgn="base" hangingPunct="0">
        <a:spcBef>
          <a:spcPts val="6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file:///C:\Users\GATA%20Instructor\Desktop\ITAv5%20FRENCH\PowerPoint\ITA13v_S56_TerroristAttack.wmv" TargetMode="External"/><Relationship Id="rId1" Type="http://schemas.microsoft.com/office/2007/relationships/media" Target="file:///C:\Users\GATA%20Instructor\Desktop\ITAv5%20FRENCH\PowerPoint\ITA13v_S56_TerroristAttack.wmv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https://usdos.sharepoint.com/sites/ATACurriculumLibrary/Course%20Development/ITAv5/ITA13v_S56_TerroristAttack.wmv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fr-FR"/>
              <a:t>L’audition des témoins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Module 13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437DC183-70DA-497E-8D9A-0D5F7E03F759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0387F-6CB6-8572-9730-203228D7FD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</p:spTree>
    <p:extLst>
      <p:ext uri="{BB962C8B-B14F-4D97-AF65-F5344CB8AC3E}">
        <p14:creationId xmlns:p14="http://schemas.microsoft.com/office/powerpoint/2010/main" val="2413125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Étapes de la mémoire : Le stockage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>
                <a:latin typeface="Arial"/>
                <a:cs typeface="Arial"/>
              </a:rPr>
              <a:t>Deuxième étape de la mémoire.</a:t>
            </a:r>
          </a:p>
          <a:p>
            <a:pPr lvl="0"/>
            <a:r>
              <a:rPr lang="fr-FR">
                <a:latin typeface="Arial"/>
                <a:cs typeface="Arial"/>
              </a:rPr>
              <a:t>Il s'agit de conserver les informations.</a:t>
            </a:r>
          </a:p>
          <a:p>
            <a:pPr lvl="0"/>
            <a:r>
              <a:rPr lang="fr-FR">
                <a:latin typeface="Arial"/>
                <a:cs typeface="Arial"/>
              </a:rPr>
              <a:t>Point faible du stockage :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Le passage du temps.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A5B853F2-ED3D-41DD-B4D6-14E0F7EDDFA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2243D-1B40-C733-54B4-3AD487E491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1866799F-DC62-3199-E307-FFA587E33615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Stages of Memory: Storage 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9F884E07-2E82-D583-99A3-299A78EA24B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Second stage of memory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Refers to holding on to information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Storage deficiencies: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Passage of time </a:t>
            </a:r>
          </a:p>
        </p:txBody>
      </p:sp>
    </p:spTree>
    <p:extLst>
      <p:ext uri="{BB962C8B-B14F-4D97-AF65-F5344CB8AC3E}">
        <p14:creationId xmlns:p14="http://schemas.microsoft.com/office/powerpoint/2010/main" val="345747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Étapes de la mémoire : La récupération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dirty="0">
                <a:latin typeface="Arial"/>
                <a:cs typeface="Arial"/>
              </a:rPr>
              <a:t>Troisième étape de la mémoire.</a:t>
            </a:r>
          </a:p>
          <a:p>
            <a:r>
              <a:rPr lang="fr-FR" dirty="0">
                <a:latin typeface="Arial"/>
                <a:cs typeface="Arial"/>
              </a:rPr>
              <a:t>Il s’agit d’extraire les informations stockées dans la mémoire.</a:t>
            </a:r>
          </a:p>
          <a:p>
            <a:pPr lvl="0"/>
            <a:r>
              <a:rPr lang="fr-FR" dirty="0">
                <a:latin typeface="Arial"/>
                <a:cs typeface="Arial"/>
              </a:rPr>
              <a:t>Les erreurs de récupération :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La manière dont les questions sont posées.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Un souvenir qui se mélange à un autre.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A5B853F2-ED3D-41DD-B4D6-14E0F7EDDFA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DE95F-4716-57D3-1A50-92C5D82BC2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BAEFB447-35BD-4CB1-462E-4EB2925F4CA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Stages of Memory: Retrieval 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2D13862B-207A-A213-47B0-D0DC44508BD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Third stage of memory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Refers to pulling out information stored in memory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Retrieval errors: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Affected by way questions are asked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One memory confused with another memory </a:t>
            </a:r>
          </a:p>
        </p:txBody>
      </p:sp>
    </p:spTree>
    <p:extLst>
      <p:ext uri="{BB962C8B-B14F-4D97-AF65-F5344CB8AC3E}">
        <p14:creationId xmlns:p14="http://schemas.microsoft.com/office/powerpoint/2010/main" val="75551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Quelle est la différence entre ces deux questions et comment cette différence peut-elle influer sur la réponse ?</a:t>
            </a:r>
          </a:p>
          <a:p>
            <a:pPr lvl="1"/>
            <a:r>
              <a:rPr lang="fr-FR" dirty="0"/>
              <a:t>À quelle vitesse les voitures allaient-elles lorsqu’elles se sont touchées ?</a:t>
            </a:r>
          </a:p>
          <a:p>
            <a:pPr lvl="1"/>
            <a:r>
              <a:rPr lang="fr-FR" dirty="0"/>
              <a:t>À quelle vitesse les voitures allaient-elles lorsqu’elles se sont violemment percutées ?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Question de discussion : La récupération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A5B853F2-ED3D-41DD-B4D6-14E0F7EDDFA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EBC3B9-B977-B5B3-F804-A890F9E8A3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3DC8CDF7-0077-9E7C-003E-7DBC6953076A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What is the difference in these two questions and how can the difference affect the answer?</a:t>
            </a:r>
          </a:p>
          <a:p>
            <a:pPr marL="228600" lvl="1" indent="-114300"/>
            <a:r>
              <a:rPr lang="fr-FR" sz="1000" b="0"/>
              <a:t>How fast were the cars going when they contacted each other?</a:t>
            </a:r>
          </a:p>
          <a:p>
            <a:pPr marL="228600" lvl="1" indent="-114300"/>
            <a:r>
              <a:rPr lang="fr-FR" sz="1000" b="0"/>
              <a:t>How fast were the cars going when they smashed into each other? 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BD2DB2C7-782A-75E8-D37E-DFFF70A23BA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Retrieval </a:t>
            </a:r>
          </a:p>
        </p:txBody>
      </p:sp>
    </p:spTree>
    <p:extLst>
      <p:ext uri="{BB962C8B-B14F-4D97-AF65-F5344CB8AC3E}">
        <p14:creationId xmlns:p14="http://schemas.microsoft.com/office/powerpoint/2010/main" val="1877245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Caractéristiques des témoins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Les témoins sont une source d'informations précieuse. </a:t>
            </a:r>
          </a:p>
          <a:p>
            <a:r>
              <a:rPr lang="fr-FR">
                <a:latin typeface="Arial"/>
                <a:cs typeface="Arial"/>
              </a:rPr>
              <a:t>Les informations obtenues auprès d’un témoin ne sont pas toujours fiables, même si celui-ci coopère pleinement.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Witness Characteristics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Witnesses are a valuable information asset from whom important information can be gathered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The information gathered from witnesses, however, can also be unreliable — even from a witness who is fully cooperating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86E914-788C-6EBC-B5B3-6C43D9DB4F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9FA831B8-0AA4-6526-2B66-06DD370FB5E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Witness Characteristics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8D6CB9B0-EBCE-F244-0DCF-8A46C0B426F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Witnesses are a valuable source of information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Information gathered from witnesses can be unreliable — even from a witness who is fully cooperating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</p:spTree>
    <p:extLst>
      <p:ext uri="{BB962C8B-B14F-4D97-AF65-F5344CB8AC3E}">
        <p14:creationId xmlns:p14="http://schemas.microsoft.com/office/powerpoint/2010/main" val="310750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Cadre de référence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Les gens perçoivent les choses différemment en fonction de leur cadre de référence.</a:t>
            </a:r>
          </a:p>
        </p:txBody>
      </p:sp>
      <p:pic>
        <p:nvPicPr>
          <p:cNvPr id="1026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25" y="1405206"/>
            <a:ext cx="1900272" cy="2853791"/>
          </a:xfrm>
          <a:ln>
            <a:solidFill>
              <a:schemeClr val="tx1"/>
            </a:solidFill>
          </a:ln>
        </p:spPr>
      </p:pic>
      <p:pic>
        <p:nvPicPr>
          <p:cNvPr id="11" name="Content Placeholder 10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26" y="1405205"/>
            <a:ext cx="1907037" cy="2853791"/>
          </a:xfrm>
          <a:ln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Rectangle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85412" y="4043552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0" name="Rectangle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79146" y="4043552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Frame of Reference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Different people see different things based on their frame of reference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8359B5-C266-1175-362C-9EEE85254E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5" name="CallTop">
            <a:extLst>
              <a:ext uri="{FF2B5EF4-FFF2-40B4-BE49-F238E27FC236}">
                <a16:creationId xmlns:a16="http://schemas.microsoft.com/office/drawing/2014/main" id="{5C83EF2F-7428-CDA9-32AF-91DA6E777B6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Frame of Reference</a:t>
            </a:r>
          </a:p>
        </p:txBody>
      </p:sp>
      <p:sp>
        <p:nvSpPr>
          <p:cNvPr id="16" name="CallBottom">
            <a:extLst>
              <a:ext uri="{FF2B5EF4-FFF2-40B4-BE49-F238E27FC236}">
                <a16:creationId xmlns:a16="http://schemas.microsoft.com/office/drawing/2014/main" id="{F3EA3349-DECA-EE2F-0A93-30097C56834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Individuals see different things based on their frame of reference</a:t>
            </a:r>
          </a:p>
        </p:txBody>
      </p:sp>
    </p:spTree>
    <p:extLst>
      <p:ext uri="{BB962C8B-B14F-4D97-AF65-F5344CB8AC3E}">
        <p14:creationId xmlns:p14="http://schemas.microsoft.com/office/powerpoint/2010/main" val="8212560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Les gens...</a:t>
            </a:r>
          </a:p>
        </p:txBody>
      </p:sp>
      <p:pic>
        <p:nvPicPr>
          <p:cNvPr id="19" name="Content Placeholder 18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33" y="3712464"/>
            <a:ext cx="3308604" cy="2205736"/>
          </a:xfrm>
          <a:ln>
            <a:solidFill>
              <a:schemeClr val="tx1"/>
            </a:solidFill>
          </a:ln>
        </p:spPr>
      </p:pic>
      <p:sp>
        <p:nvSpPr>
          <p:cNvPr id="18" name="Content Placeholder 1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Ne voient que partiellement les événements.</a:t>
            </a:r>
          </a:p>
          <a:p>
            <a:r>
              <a:rPr lang="fr-FR"/>
              <a:t>Ne se souviennent que partiellement de ce qu’ils ont vu.</a:t>
            </a:r>
          </a:p>
          <a:p>
            <a:r>
              <a:rPr lang="fr-FR"/>
              <a:t>Ne racontent que partiellement ce dont ils se souviennent.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People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See only part of what is happening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Remember only part of what they see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Tell only part of what they remember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20" name="Rectangle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28320" y="5702756"/>
            <a:ext cx="9060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CA7B8-479A-6D60-AF38-138CD723736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9627B92A-04F3-C6A1-FF2F-C069512D485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Individuals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D27EC144-439B-EA9B-A438-1B054D4366F3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See only part of what is happening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Remember only part of what they see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Tell only part of what they remember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</p:spTree>
    <p:extLst>
      <p:ext uri="{BB962C8B-B14F-4D97-AF65-F5344CB8AC3E}">
        <p14:creationId xmlns:p14="http://schemas.microsoft.com/office/powerpoint/2010/main" val="7062758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temps affaiblit la mémoire</a:t>
            </a:r>
          </a:p>
        </p:txBody>
      </p:sp>
      <p:pic>
        <p:nvPicPr>
          <p:cNvPr id="14" name="Content Placeholder 7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08" y="4273890"/>
            <a:ext cx="2304710" cy="2304710"/>
          </a:xfrm>
          <a:ln>
            <a:solidFill>
              <a:schemeClr val="tx1"/>
            </a:solidFill>
          </a:ln>
        </p:spPr>
      </p:pic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La capacité du cerveau humain à retenir des informations diminue généralement avec le temps, à moins que la personne ne fasse un effort conscient pour se les remémorer.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Les souvenirs se détériorent.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Les détails se mélangent et se confondent.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Les événements ultérieurs modifient les souvenirs.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Time Reduces Memory (1 of 2)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The human brain’s ability to retain information generally decreases over time unless there is a conscious effort to review the information 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5" name="Rectangle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81066" y="6363155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444E5-699C-9016-ABAB-095FCACCE96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4BDD9CA0-33AF-74E3-459B-5BC59DB5771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Time Reduces Memory</a:t>
            </a:r>
          </a:p>
        </p:txBody>
      </p:sp>
      <p:sp>
        <p:nvSpPr>
          <p:cNvPr id="17" name="CallBottom">
            <a:extLst>
              <a:ext uri="{FF2B5EF4-FFF2-40B4-BE49-F238E27FC236}">
                <a16:creationId xmlns:a16="http://schemas.microsoft.com/office/drawing/2014/main" id="{11259697-0F0A-6164-353C-C588A112813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Human brain’s ability to retain information generally decreases over time, unless a conscious effort is made to review information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Memory deteriorates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Details are conflated and confused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Subsequent events change memory</a:t>
            </a:r>
          </a:p>
        </p:txBody>
      </p:sp>
    </p:spTree>
    <p:extLst>
      <p:ext uri="{BB962C8B-B14F-4D97-AF65-F5344CB8AC3E}">
        <p14:creationId xmlns:p14="http://schemas.microsoft.com/office/powerpoint/2010/main" val="224249571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Le 3</a:t>
            </a:r>
            <a:r>
              <a:rPr lang="fr-F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dirty="0"/>
              <a:t> jour de la formation :</a:t>
            </a:r>
          </a:p>
          <a:p>
            <a:pPr lvl="1"/>
            <a:r>
              <a:rPr lang="fr-FR" dirty="0"/>
              <a:t>De quelle couleur était la chemise/le haut que vous portiez ?</a:t>
            </a:r>
          </a:p>
          <a:p>
            <a:pPr lvl="1"/>
            <a:r>
              <a:rPr lang="fr-FR" dirty="0"/>
              <a:t>De quelle couleur était la chemise/le haut que portait l’instructeur ?</a:t>
            </a:r>
          </a:p>
          <a:p>
            <a:pPr lvl="1"/>
            <a:r>
              <a:rPr lang="fr-FR" dirty="0"/>
              <a:t>Qu’avez-vous mangé à midi ce jour-là ?</a:t>
            </a:r>
          </a:p>
          <a:p>
            <a:pPr lvl="1"/>
            <a:r>
              <a:rPr lang="fr-FR" dirty="0"/>
              <a:t>Qu'avez-vous fait après le cours ?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Question de discussion : </a:t>
            </a:r>
            <a:br>
              <a:rPr lang="fr-FR" dirty="0"/>
            </a:br>
            <a:r>
              <a:rPr lang="fr-FR" dirty="0"/>
              <a:t>Le temps et la mémoire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1E05A8D5-9D50-4F79-AAB3-D0C9B9E329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7803C-0129-6246-C80F-567DFD140C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D896274F-BCC3-F482-6897-AB1A7698E0A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On the third day of this training session:</a:t>
            </a:r>
          </a:p>
          <a:p>
            <a:pPr marL="228600" lvl="1" indent="-114300"/>
            <a:r>
              <a:rPr lang="fr-FR" sz="1000" b="0"/>
              <a:t>What color was the shirt or blouse you wore?</a:t>
            </a:r>
          </a:p>
          <a:p>
            <a:pPr marL="228600" lvl="1" indent="-114300"/>
            <a:r>
              <a:rPr lang="fr-FR" sz="1000" b="0"/>
              <a:t>What color was the shirt or blouse the facilitator wore?</a:t>
            </a:r>
          </a:p>
          <a:p>
            <a:pPr marL="228600" lvl="1" indent="-114300"/>
            <a:r>
              <a:rPr lang="fr-FR" sz="1000" b="0"/>
              <a:t>What did you have for lunch that day?</a:t>
            </a:r>
          </a:p>
          <a:p>
            <a:pPr marL="228600" lvl="1" indent="-114300"/>
            <a:r>
              <a:rPr lang="fr-FR" sz="1000" b="0"/>
              <a:t>What did you do after class? 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0A0E271D-F251-D20F-0275-5D69DDEDE068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Time and Memory </a:t>
            </a:r>
          </a:p>
        </p:txBody>
      </p:sp>
    </p:spTree>
    <p:extLst>
      <p:ext uri="{BB962C8B-B14F-4D97-AF65-F5344CB8AC3E}">
        <p14:creationId xmlns:p14="http://schemas.microsoft.com/office/powerpoint/2010/main" val="400307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Ce qui se passe après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un événement altère la mémoire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dirty="0">
                <a:latin typeface="Arial"/>
                <a:cs typeface="Arial"/>
              </a:rPr>
              <a:t>Les discussions avec les autres témoins.</a:t>
            </a:r>
          </a:p>
          <a:p>
            <a:pPr lvl="0"/>
            <a:r>
              <a:rPr lang="fr-FR" dirty="0">
                <a:latin typeface="Arial"/>
                <a:cs typeface="Arial"/>
              </a:rPr>
              <a:t>Les questions mal formulées de l’interrogateur.</a:t>
            </a:r>
          </a:p>
          <a:p>
            <a:pPr lvl="0"/>
            <a:r>
              <a:rPr lang="fr-FR" dirty="0">
                <a:latin typeface="Arial"/>
                <a:cs typeface="Arial"/>
              </a:rPr>
              <a:t>Les transferts inconscients.</a:t>
            </a:r>
          </a:p>
          <a:p>
            <a:r>
              <a:rPr lang="fr-FR" dirty="0">
                <a:latin typeface="Arial"/>
                <a:cs typeface="Arial"/>
              </a:rPr>
              <a:t>Les articles lus ou les reportages regardés concernant l'événement.</a:t>
            </a:r>
          </a:p>
          <a:p>
            <a:r>
              <a:rPr lang="fr-FR" dirty="0">
                <a:latin typeface="Arial"/>
                <a:cs typeface="Arial"/>
              </a:rPr>
              <a:t>Les conflits avec des événements qui se sont passés ultérieurement.</a:t>
            </a:r>
          </a:p>
          <a:p>
            <a:r>
              <a:rPr lang="fr-FR" dirty="0">
                <a:latin typeface="Arial"/>
                <a:cs typeface="Arial"/>
              </a:rPr>
              <a:t>Le déni et les traumatismes.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Post Event Activity </a:t>
            </a:r>
            <a:br>
              <a:rPr lang="en-US" sz="1000" b="0" kern="0"/>
            </a:br>
            <a:r>
              <a:rPr lang="en-US" sz="1000" b="0" kern="0"/>
              <a:t>Corrupts Memory (1 of 2)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Discussions with other witnesses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Poor interviewing questions by the interviewer (leading questions)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Unconscious transference — believing the wrong person was involved perhaps because of an improper photo lineup or suggestions by others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A7BAEE-CFCB-5F4E-89BE-A1510F50B90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9D8FCA95-61E6-E594-AD0C-1AA4AF8502D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Post-Event Activity Corrupts Memory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971CD929-D03A-FD52-002A-3B8DFD7D2AF3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Discussions with other witnesses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Poor interview questions by interviewer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Unconscious transference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Reading or watching media about event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Conflation with subsequent past events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Denial or trauma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</p:spTree>
    <p:extLst>
      <p:ext uri="{BB962C8B-B14F-4D97-AF65-F5344CB8AC3E}">
        <p14:creationId xmlns:p14="http://schemas.microsoft.com/office/powerpoint/2010/main" val="255490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Chacun communique différemment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dirty="0"/>
              <a:t>L’interrogateur :</a:t>
            </a:r>
          </a:p>
          <a:p>
            <a:pPr lvl="1"/>
            <a:r>
              <a:rPr lang="fr-FR" dirty="0"/>
              <a:t>S'assurera de bien comprendre ce que le témoin tente de décrire en :</a:t>
            </a:r>
          </a:p>
          <a:p>
            <a:pPr lvl="2"/>
            <a:r>
              <a:rPr lang="fr-FR" dirty="0"/>
              <a:t>Paraphrasant ses réponses.</a:t>
            </a:r>
          </a:p>
          <a:p>
            <a:pPr lvl="2"/>
            <a:r>
              <a:rPr lang="fr-FR" dirty="0"/>
              <a:t>Clarifiant ce qui n'est pas clair.</a:t>
            </a:r>
          </a:p>
          <a:p>
            <a:pPr lvl="1"/>
            <a:r>
              <a:rPr lang="fr-FR" dirty="0"/>
              <a:t>Évaluera les capacités cognitives du témoin et adaptera ses questions en conséquence.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37DB9B-873C-0BB0-EA52-B660CCE018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People Communicate Differently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The interviewer must: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Ensure that he or she understands what the witness is trying to describe by: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 kern="0"/>
              <a:t>Paraphrasing responses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 kern="0"/>
              <a:t>Clarifying any information that is not clear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Assess the witness’s cognitive ability and adjust questions accordingly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661B8CE6-B8E7-199A-1869-7882359730C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People Communicate Differently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5E6EB9AC-902B-6D94-4067-61E063810A7A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Interviewer must: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Ensure he or she understands what witness is trying to describe by:</a:t>
            </a:r>
          </a:p>
          <a:p>
            <a:pPr marL="342900" lvl="2" indent="-114300"/>
            <a:r>
              <a:rPr lang="fr-FR" sz="1000" b="0">
                <a:latin typeface="Arial"/>
                <a:cs typeface="Arial"/>
              </a:rPr>
              <a:t>Paraphrasing responses</a:t>
            </a:r>
          </a:p>
          <a:p>
            <a:pPr marL="342900" lvl="2" indent="-114300"/>
            <a:r>
              <a:rPr lang="fr-FR" sz="1000" b="0">
                <a:latin typeface="Arial"/>
                <a:cs typeface="Arial"/>
              </a:rPr>
              <a:t>Clarifying any unclear information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Assess witness’s cognitive ability and adjust questions accordingly </a:t>
            </a:r>
          </a:p>
        </p:txBody>
      </p:sp>
    </p:spTree>
    <p:extLst>
      <p:ext uri="{BB962C8B-B14F-4D97-AF65-F5344CB8AC3E}">
        <p14:creationId xmlns:p14="http://schemas.microsoft.com/office/powerpoint/2010/main" val="105918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Objectif du module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Au terme de ce module, vous serez en mesure d’auditionner efficacement les témoins coopératifs ou traumatisés.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Module Objective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By the end of this module, you will be able to conduct effective interviews of both cooperative and traumatized witnesses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61B36E-6244-E32E-AA5A-AA71DA10C7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E5E8A213-9E15-FB21-3698-3E8B27A850F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Module Objective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3813C165-D8F5-ABF2-359D-0B295B7FA2CC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By the end of this module, you will be able to conduct effective interviews of both cooperative and traumatized witnesses </a:t>
            </a:r>
          </a:p>
        </p:txBody>
      </p:sp>
    </p:spTree>
    <p:extLst>
      <p:ext uri="{BB962C8B-B14F-4D97-AF65-F5344CB8AC3E}">
        <p14:creationId xmlns:p14="http://schemas.microsoft.com/office/powerpoint/2010/main" val="3856838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Chacun est influencé par sa culture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11163" y="1230630"/>
            <a:ext cx="4868760" cy="3703320"/>
          </a:xfrm>
        </p:spPr>
        <p:txBody>
          <a:bodyPr/>
          <a:lstStyle/>
          <a:p>
            <a:r>
              <a:rPr lang="fr-FR" sz="2600" dirty="0">
                <a:latin typeface="Arial"/>
                <a:cs typeface="Arial"/>
              </a:rPr>
              <a:t>Certaines traditions culturelles peuvent décourager les gens à coopérer avec les forces de l’ordre.</a:t>
            </a:r>
          </a:p>
          <a:p>
            <a:r>
              <a:rPr lang="fr-FR" sz="2600" dirty="0">
                <a:latin typeface="Arial"/>
                <a:cs typeface="Arial"/>
              </a:rPr>
              <a:t>Les différences culturelles entre le témoin et l’interrogateur peuvent déformer l’information reçue.</a:t>
            </a:r>
          </a:p>
        </p:txBody>
      </p:sp>
      <p:pic>
        <p:nvPicPr>
          <p:cNvPr id="10" name="Content Placeholder 9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55" y="1467676"/>
            <a:ext cx="2605087" cy="1736725"/>
          </a:xfrm>
          <a:ln>
            <a:solidFill>
              <a:schemeClr val="tx1"/>
            </a:solidFill>
          </a:ln>
        </p:spPr>
      </p:pic>
      <p:pic>
        <p:nvPicPr>
          <p:cNvPr id="12" name="Content Placeholder 11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55" y="3269488"/>
            <a:ext cx="2605087" cy="1736725"/>
          </a:xfrm>
          <a:ln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3" name="Rectangle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68991" y="2987102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/>
              <a:t>Source: Getty Images</a:t>
            </a:r>
          </a:p>
        </p:txBody>
      </p:sp>
      <p:sp>
        <p:nvSpPr>
          <p:cNvPr id="14" name="Rectangle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68991" y="4790769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/>
              <a:t>Source: Getty Images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People Are Influenced by Their Culture </a:t>
            </a:r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Cultural traditions, which discourage cooperation with law enforcement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Cultural differences between the witness and interviewer can distort information received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C02696D-2CCC-048C-8665-9106D7C5B1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6" name="CallTop">
            <a:extLst>
              <a:ext uri="{FF2B5EF4-FFF2-40B4-BE49-F238E27FC236}">
                <a16:creationId xmlns:a16="http://schemas.microsoft.com/office/drawing/2014/main" id="{E4FF68B7-3798-D25E-CCF2-598A7F9B2ED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People Are Influenced by Their Culture </a:t>
            </a:r>
          </a:p>
        </p:txBody>
      </p:sp>
      <p:sp>
        <p:nvSpPr>
          <p:cNvPr id="17" name="CallBottom">
            <a:extLst>
              <a:ext uri="{FF2B5EF4-FFF2-40B4-BE49-F238E27FC236}">
                <a16:creationId xmlns:a16="http://schemas.microsoft.com/office/drawing/2014/main" id="{BA88CEBF-46C2-B9DB-2130-AEB132DEBCE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Cultural traditions; may discourage cooperation with law enforcement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Cultural differences between witness and interviewer can distort information received</a:t>
            </a:r>
          </a:p>
        </p:txBody>
      </p:sp>
    </p:spTree>
    <p:extLst>
      <p:ext uri="{BB962C8B-B14F-4D97-AF65-F5344CB8AC3E}">
        <p14:creationId xmlns:p14="http://schemas.microsoft.com/office/powerpoint/2010/main" val="35423368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Avez-vous déjà auditionné une personne dont le milieu culturel était différent du vôtre ?  Développez votre réponse. Si non, comment un interrogateur peut-il gérer cette situation ?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 de discussion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26CB5F-A920-6651-FDB7-15478D4B085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E3283DD2-9030-3D62-D143-54C7A78A63F6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Have you interviewed an individual with a different cultural background?  Explain.  If not, how might an interviewer deal with this situation?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27F5CD5B-F944-87D4-58FF-177196C0BD3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 </a:t>
            </a:r>
          </a:p>
        </p:txBody>
      </p:sp>
    </p:spTree>
    <p:extLst>
      <p:ext uri="{BB962C8B-B14F-4D97-AF65-F5344CB8AC3E}">
        <p14:creationId xmlns:p14="http://schemas.microsoft.com/office/powerpoint/2010/main" val="1902439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5DABEF96-A955-4AD9-9AAD-5725300FBF8B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But : Explorer la manière dont les souvenirs évoluent avec le temps.</a:t>
            </a:r>
          </a:p>
          <a:p>
            <a:pPr lvl="1"/>
            <a:r>
              <a:rPr lang="fr-FR"/>
              <a:t>Durée : 25 minutes (10 min pour l’exercice et 15 min pour la discussion et les retours) </a:t>
            </a:r>
          </a:p>
          <a:p>
            <a:pPr lvl="1"/>
            <a:r>
              <a:rPr lang="fr-FR"/>
              <a:t>Composition des groupes : En binôme</a:t>
            </a:r>
          </a:p>
          <a:p>
            <a:pPr lvl="1"/>
            <a:r>
              <a:rPr lang="fr-FR"/>
              <a:t>Débriefing : Discussion avec l'ensemble du groupe et retour des instructeurs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de mémoire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71D3EC-B6C3-2E58-6352-FE924540511F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09D1900C-249B-03BD-9DA5-570ADF17A6E6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Purpose: To explore how memory changes over time</a:t>
            </a:r>
          </a:p>
          <a:p>
            <a:pPr marL="228600" lvl="1" indent="-114300"/>
            <a:r>
              <a:rPr lang="fr-FR" sz="1000" b="0"/>
              <a:t>Duration: 25 minutes (10-exercise; 15-discussion and feedback) </a:t>
            </a:r>
          </a:p>
          <a:p>
            <a:pPr marL="228600" lvl="1" indent="-114300"/>
            <a:r>
              <a:rPr lang="fr-FR" sz="1000" b="0"/>
              <a:t>Group: Participant pairs</a:t>
            </a:r>
          </a:p>
          <a:p>
            <a:pPr marL="228600" lvl="1" indent="-114300"/>
            <a:r>
              <a:rPr lang="fr-FR" sz="1000" b="0"/>
              <a:t>Debrief: Large-group discussion; facilitator feedback </a:t>
            </a:r>
          </a:p>
        </p:txBody>
      </p:sp>
      <p:sp>
        <p:nvSpPr>
          <p:cNvPr id="15" name="CallAddLeft">
            <a:extLst>
              <a:ext uri="{FF2B5EF4-FFF2-40B4-BE49-F238E27FC236}">
                <a16:creationId xmlns:a16="http://schemas.microsoft.com/office/drawing/2014/main" id="{6703D0A8-3B08-6604-50D6-3D82E07A5CF2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Memory Exercise </a:t>
            </a:r>
          </a:p>
        </p:txBody>
      </p:sp>
      <p:sp>
        <p:nvSpPr>
          <p:cNvPr id="16" name="CallAddR">
            <a:extLst>
              <a:ext uri="{FF2B5EF4-FFF2-40B4-BE49-F238E27FC236}">
                <a16:creationId xmlns:a16="http://schemas.microsoft.com/office/drawing/2014/main" id="{10C7451C-4FDA-8AE1-8827-C40950F15163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1993615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Quelles stratégies employez-vous pour obtenir des informations exactes de la part d’un témoin ainsi que sa coopération ?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 de discussion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6C70EA-F8F7-8D00-B369-B199B9BC12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4A8A5DC9-5B9C-EBD2-269F-18B34DF2FBF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What strategies do you use to gain cooperation and obtain accurate information from a witness? 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872859DD-EB96-18DC-4564-F5160B391DB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 </a:t>
            </a:r>
          </a:p>
        </p:txBody>
      </p:sp>
    </p:spTree>
    <p:extLst>
      <p:ext uri="{BB962C8B-B14F-4D97-AF65-F5344CB8AC3E}">
        <p14:creationId xmlns:p14="http://schemas.microsoft.com/office/powerpoint/2010/main" val="1918858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pour</a:t>
            </a:r>
            <a:br>
              <a:rPr lang="fr-FR" dirty="0"/>
            </a:br>
            <a:r>
              <a:rPr lang="fr-FR" dirty="0"/>
              <a:t>l’audition des témoins (1/3)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/>
              <a:t>L’objectif initial est de créer un environnement dans lequel le témoin pourra s'exprimer aussi librement que possible au sujet des faits dont il a connaissance.</a:t>
            </a:r>
          </a:p>
          <a:p>
            <a:pPr lvl="0"/>
            <a:r>
              <a:rPr lang="fr-FR"/>
              <a:t>Organiser l’entretien à la convenance du témoin.</a:t>
            </a:r>
          </a:p>
          <a:p>
            <a:r>
              <a:rPr lang="fr-FR"/>
              <a:t>Lui fournir un moyen de transport, si nécessaire.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DA1652-038B-7EFE-A16F-76E03E04E8E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Guidelines for </a:t>
            </a:r>
            <a:br>
              <a:rPr lang="en-US" sz="1000" b="0" kern="0"/>
            </a:br>
            <a:r>
              <a:rPr lang="en-US" sz="1000" b="0" kern="0"/>
              <a:t>Interviewing Witnesses (1 of 3)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Approach each interview with a goal of creating an environment where the witness can talk as freely as possible about what he or she knows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Conduct the interview at the witness’s convenience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Provide transportation, if necessary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9DA2B138-B96E-D6C3-346E-C9A080315E9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Guidelines for </a:t>
            </a:r>
            <a:br>
              <a:rPr lang="fr-FR" sz="1000" b="0"/>
            </a:br>
            <a:r>
              <a:rPr lang="fr-FR" sz="1000" b="0"/>
              <a:t>Interviewing Witnesses (1 of 3)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F7CD41F2-DA89-3AB7-D28B-2F86799C382D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Approach with goal of creating environment where witness can talk as freely as possible about what he or she knows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Conduct at witness’s convenience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Provide transportation, if necessary</a:t>
            </a:r>
          </a:p>
        </p:txBody>
      </p:sp>
    </p:spTree>
    <p:extLst>
      <p:ext uri="{BB962C8B-B14F-4D97-AF65-F5344CB8AC3E}">
        <p14:creationId xmlns:p14="http://schemas.microsoft.com/office/powerpoint/2010/main" val="3601743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Recommandations pour</a:t>
            </a:r>
            <a:br>
              <a:rPr lang="fr-FR"/>
            </a:br>
            <a:r>
              <a:rPr lang="fr-FR"/>
              <a:t>l’audition des témoins (2/3)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Toujours se montrer patient.</a:t>
            </a:r>
          </a:p>
          <a:p>
            <a:r>
              <a:rPr lang="fr-FR"/>
              <a:t>Tenir le témoin informé.</a:t>
            </a:r>
          </a:p>
          <a:p>
            <a:r>
              <a:rPr lang="fr-FR"/>
              <a:t>Employer de bonnes techniques d'entretien.</a:t>
            </a:r>
          </a:p>
          <a:p>
            <a:r>
              <a:rPr lang="fr-FR"/>
              <a:t>Ne jamais mentir à un témoin.</a:t>
            </a:r>
          </a:p>
          <a:p>
            <a:r>
              <a:rPr lang="fr-FR"/>
              <a:t>Se comporter de manière professionnelle.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8BD1C1-620F-B0B3-C761-061C46392D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Guidelines for </a:t>
            </a:r>
            <a:br>
              <a:rPr lang="en-US" sz="1000" b="0" kern="0"/>
            </a:br>
            <a:r>
              <a:rPr lang="en-US" sz="1000" b="0" kern="0"/>
              <a:t>Interviewing Witnesses (2 of 3)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Always be patient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Keep the witness informed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Use good interviewing techniques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Never lie to a witness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Be professional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6D5E04A5-0DDF-1254-DB8D-74DBB0742C6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Guidelines for </a:t>
            </a:r>
            <a:br>
              <a:rPr lang="fr-FR" sz="1000" b="0"/>
            </a:br>
            <a:r>
              <a:rPr lang="fr-FR" sz="1000" b="0"/>
              <a:t>Interviewing Witnesses (2 of 3)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DB68E6C0-6A32-21F4-29C1-6541807F883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Always be patient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Keep witness informed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Use good interviewing techniques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Never lie to witness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Be professional</a:t>
            </a:r>
          </a:p>
        </p:txBody>
      </p:sp>
    </p:spTree>
    <p:extLst>
      <p:ext uri="{BB962C8B-B14F-4D97-AF65-F5344CB8AC3E}">
        <p14:creationId xmlns:p14="http://schemas.microsoft.com/office/powerpoint/2010/main" val="16494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Recommandations pour</a:t>
            </a:r>
            <a:br>
              <a:rPr lang="fr-FR"/>
            </a:br>
            <a:r>
              <a:rPr lang="fr-FR"/>
              <a:t>l’audition des témoins (3/3)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Adopter une posture convenable lorsque assis ou debout. </a:t>
            </a:r>
          </a:p>
          <a:p>
            <a:r>
              <a:rPr lang="fr-FR"/>
              <a:t>Se présenter en précisant son intitulé de poste.</a:t>
            </a:r>
          </a:p>
          <a:p>
            <a:r>
              <a:rPr lang="fr-FR"/>
              <a:t>Faire preuve de sincérité et de respect.</a:t>
            </a:r>
          </a:p>
          <a:p>
            <a:r>
              <a:rPr lang="fr-FR"/>
              <a:t>Reconnaître l'importance du statut.</a:t>
            </a:r>
          </a:p>
          <a:p>
            <a:r>
              <a:rPr lang="fr-FR"/>
              <a:t>Se référer correctement à la personne.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87324C-73E8-01D0-466C-1334F77953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Guidelines for </a:t>
            </a:r>
            <a:br>
              <a:rPr lang="en-US" sz="1000" b="0" kern="0"/>
            </a:br>
            <a:r>
              <a:rPr lang="en-US" sz="1000" b="0" kern="0"/>
              <a:t>Interviewing Witnesses (3 of 3)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Use proper posture when sitting or standing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Introduce yourself and your position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Be sincere and respectful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Recognize the importance of status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Refer to the individual correctly, using title plus given name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C4FFB369-4DDE-8278-10DE-7A94D70056F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Guidelines for </a:t>
            </a:r>
            <a:br>
              <a:rPr lang="fr-FR" sz="1000" b="0"/>
            </a:br>
            <a:r>
              <a:rPr lang="fr-FR" sz="1000" b="0"/>
              <a:t>Interviewing Witnesses (3 of 3)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E9D57EB6-02CB-28DD-94A6-3AA01290DD6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Use proper posture when sitting or standing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Introduce yourself and your position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Be sincere and respectful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Recognize importance of status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Refer to individual correctly</a:t>
            </a:r>
          </a:p>
        </p:txBody>
      </p:sp>
    </p:spTree>
    <p:extLst>
      <p:ext uri="{BB962C8B-B14F-4D97-AF65-F5344CB8AC3E}">
        <p14:creationId xmlns:p14="http://schemas.microsoft.com/office/powerpoint/2010/main" val="403400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Quels sont les quatre types de stratégie d’entretien ?</a:t>
            </a:r>
          </a:p>
          <a:p>
            <a:pPr lvl="0"/>
            <a:r>
              <a:rPr lang="fr-FR"/>
              <a:t>Quelles sont certaines des caractéristiques d’un témoin ?</a:t>
            </a:r>
          </a:p>
          <a:p>
            <a:r>
              <a:rPr lang="fr-FR"/>
              <a:t>Citer quelques recommandations générales pour auditionner un témoin.</a:t>
            </a:r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the four types of interview strategies?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some characteristics that apply to witnesses?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some general guidelines for interviewing witnesses?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TeachBack Moment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6E54F-FBBB-D211-1FCD-8E93817B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A53B8B70-8704-FB17-3DFD-D8CE11410D96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3655F5AB-DB0E-584D-E565-155928FE9ED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What are the four types of interview strategies?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are some characteristics that apply to witnesses?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are some general guidelines for interviewing witnesses?</a:t>
            </a:r>
          </a:p>
        </p:txBody>
      </p:sp>
    </p:spTree>
    <p:extLst>
      <p:ext uri="{BB962C8B-B14F-4D97-AF65-F5344CB8AC3E}">
        <p14:creationId xmlns:p14="http://schemas.microsoft.com/office/powerpoint/2010/main" val="127795286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Guides pratiques </a:t>
            </a:r>
          </a:p>
          <a:p>
            <a:r>
              <a:rPr lang="fr-FR" sz="1400" dirty="0"/>
              <a:t>13.2 et 13.3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C23B24-FA71-0C1D-8758-B921EC57D2D4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Étape 1 : Planifier et se préparer. </a:t>
            </a:r>
          </a:p>
          <a:p>
            <a:r>
              <a:rPr lang="fr-FR" dirty="0"/>
              <a:t>Étape 2 : Générer une première impression positive.</a:t>
            </a:r>
          </a:p>
          <a:p>
            <a:r>
              <a:rPr lang="fr-FR" dirty="0"/>
              <a:t>Étape 3 : Rassembler des informations générales.</a:t>
            </a:r>
          </a:p>
          <a:p>
            <a:r>
              <a:rPr lang="fr-FR" dirty="0"/>
              <a:t>Étape 4 : Aborder les faits en question.</a:t>
            </a:r>
          </a:p>
          <a:p>
            <a:r>
              <a:rPr lang="fr-FR" dirty="0"/>
              <a:t>Étape 5 : Récapituler et conclure.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Processus </a:t>
            </a:r>
            <a:br>
              <a:rPr lang="fr-FR" dirty="0"/>
            </a:br>
            <a:r>
              <a:rPr lang="fr-FR" dirty="0"/>
              <a:t>de l’entretien de base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1: Plan and prepare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2: Create a positive first impression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3: Collect background 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4: Address the relevant issue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5: Review and close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Basic Interview Process</a:t>
            </a:r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5.3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0FF113BD-CF0C-3759-1AC9-6A66E36EF0C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Step 1: Plan and prepare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Step 2: Create a positive first impression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Step 3: Collect background information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Step 4: Address relevant issue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Step 5: Review and close</a:t>
            </a:r>
          </a:p>
        </p:txBody>
      </p:sp>
      <p:sp>
        <p:nvSpPr>
          <p:cNvPr id="16" name="CallAddLeft">
            <a:extLst>
              <a:ext uri="{FF2B5EF4-FFF2-40B4-BE49-F238E27FC236}">
                <a16:creationId xmlns:a16="http://schemas.microsoft.com/office/drawing/2014/main" id="{C61614A0-2551-7911-2356-49CDC6442983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Basic Interview Process</a:t>
            </a:r>
          </a:p>
        </p:txBody>
      </p:sp>
      <p:sp>
        <p:nvSpPr>
          <p:cNvPr id="19" name="CallAddR">
            <a:extLst>
              <a:ext uri="{FF2B5EF4-FFF2-40B4-BE49-F238E27FC236}">
                <a16:creationId xmlns:a16="http://schemas.microsoft.com/office/drawing/2014/main" id="{60397AB2-422C-A153-E2CF-1B0231F623B8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</a:t>
            </a:r>
          </a:p>
          <a:p>
            <a:r>
              <a:rPr lang="fr-FR" sz="800">
                <a:latin typeface="Helvetica"/>
                <a:cs typeface="Arial"/>
              </a:rPr>
              <a:t>13.2 &amp; 13.3</a:t>
            </a:r>
          </a:p>
        </p:txBody>
      </p:sp>
    </p:spTree>
    <p:extLst>
      <p:ext uri="{BB962C8B-B14F-4D97-AF65-F5344CB8AC3E}">
        <p14:creationId xmlns:p14="http://schemas.microsoft.com/office/powerpoint/2010/main" val="3196076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r>
              <a:rPr lang="fr-FR"/>
              <a:t>ITA v5.00</a:t>
            </a:r>
          </a:p>
        </p:txBody>
      </p:sp>
      <p:pic>
        <p:nvPicPr>
          <p:cNvPr id="13" name="Content Placeholder 8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274" y="4641118"/>
            <a:ext cx="2844801" cy="1898836"/>
          </a:xfr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/>
          <a:p>
            <a:r>
              <a:rPr lang="fr-FR" dirty="0"/>
              <a:t>Fixer les objectifs de l’audition.</a:t>
            </a:r>
          </a:p>
          <a:p>
            <a:r>
              <a:rPr lang="fr-FR" dirty="0"/>
              <a:t>Connaître les lois et décrets applicables.</a:t>
            </a:r>
          </a:p>
          <a:p>
            <a:r>
              <a:rPr lang="fr-FR" dirty="0"/>
              <a:t>Étudier le dossier et les antécédents du témoin.</a:t>
            </a:r>
          </a:p>
          <a:p>
            <a:r>
              <a:rPr lang="fr-FR" dirty="0"/>
              <a:t>Dresser une première liste de questions ou de sujets.</a:t>
            </a:r>
          </a:p>
          <a:p>
            <a:r>
              <a:rPr lang="fr-FR" dirty="0"/>
              <a:t>Choisir un lieu approprié.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>
            <a:normAutofit fontScale="90000"/>
          </a:bodyPr>
          <a:lstStyle/>
          <a:p>
            <a:r>
              <a:rPr lang="fr-FR" dirty="0"/>
              <a:t>Étape 1 : </a:t>
            </a:r>
            <a:br>
              <a:rPr lang="fr-FR" dirty="0"/>
            </a:br>
            <a:r>
              <a:rPr lang="fr-FR" dirty="0"/>
              <a:t>Planifier et se préparer (1/2)</a:t>
            </a:r>
          </a:p>
        </p:txBody>
      </p:sp>
      <p:pic>
        <p:nvPicPr>
          <p:cNvPr id="16" name="Picture Placeholder 13"/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463" y="685800"/>
            <a:ext cx="457200" cy="4572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6444933" y="685800"/>
            <a:ext cx="1783080" cy="457200"/>
          </a:xfrm>
        </p:spPr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6443663" y="231775"/>
            <a:ext cx="2286000" cy="411480"/>
          </a:xfrm>
        </p:spPr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1: Plan and Prepare (1 of 3)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Determine the preliminary objectives of the interview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Become familiar with applicable statutes or laws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Review the case file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Review the witness’s background, including cultural background information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4" name="Rectangle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23825" y="6324510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Getty Images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23F62-F6EC-36EE-BD4F-438EE808EAEA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8" name="CallBottom">
            <a:extLst>
              <a:ext uri="{FF2B5EF4-FFF2-40B4-BE49-F238E27FC236}">
                <a16:creationId xmlns:a16="http://schemas.microsoft.com/office/drawing/2014/main" id="{55FA3E33-4ECB-CD4C-BDE2-93FB9C18834A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Determine the objectives of interview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Know applicable statutes or laws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Review case file and witness’s background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Develop an initial list of questions or topics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Select appropriate location</a:t>
            </a:r>
          </a:p>
        </p:txBody>
      </p:sp>
      <p:sp>
        <p:nvSpPr>
          <p:cNvPr id="19" name="CallAddLeft">
            <a:extLst>
              <a:ext uri="{FF2B5EF4-FFF2-40B4-BE49-F238E27FC236}">
                <a16:creationId xmlns:a16="http://schemas.microsoft.com/office/drawing/2014/main" id="{58D94EE1-E577-8538-5800-0F542740B7E2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1: Plan and Prepare (1 of 2)</a:t>
            </a:r>
          </a:p>
        </p:txBody>
      </p:sp>
      <p:sp>
        <p:nvSpPr>
          <p:cNvPr id="20" name="CallAddR">
            <a:extLst>
              <a:ext uri="{FF2B5EF4-FFF2-40B4-BE49-F238E27FC236}">
                <a16:creationId xmlns:a16="http://schemas.microsoft.com/office/drawing/2014/main" id="{2807452D-C934-1461-59DF-007C32ED1817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4478719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kern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pic>
        <p:nvPicPr>
          <p:cNvPr id="14" name="Content Placeholder 13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50" y="1247757"/>
            <a:ext cx="6055626" cy="37195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Stratégies d’entretien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23" name="Text Box 6"/>
          <p:cNvSpPr txBox="1"/>
          <p:nvPr/>
        </p:nvSpPr>
        <p:spPr>
          <a:xfrm>
            <a:off x="3211832" y="5605439"/>
            <a:ext cx="2716053" cy="4235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b="1">
                <a:latin typeface="+mn-lt"/>
                <a:ea typeface="Times New Roman"/>
              </a:rPr>
              <a:t> Degré de difficulté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4570927" y="5180311"/>
            <a:ext cx="0" cy="3753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 kern="0" dirty="0"/>
              <a:t>Interview Strategies</a:t>
            </a:r>
          </a:p>
        </p:txBody>
      </p:sp>
      <p:sp>
        <p:nvSpPr>
          <p:cNvPr id="40" name="Text Box 2"/>
          <p:cNvSpPr txBox="1"/>
          <p:nvPr/>
        </p:nvSpPr>
        <p:spPr>
          <a:xfrm>
            <a:off x="3217235" y="1367454"/>
            <a:ext cx="1115378" cy="7848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ea typeface="Times New Roman"/>
              </a:rPr>
              <a:t>Suspect</a:t>
            </a:r>
          </a:p>
        </p:txBody>
      </p:sp>
      <p:sp>
        <p:nvSpPr>
          <p:cNvPr id="43" name="Text Box 3"/>
          <p:cNvSpPr txBox="1"/>
          <p:nvPr/>
        </p:nvSpPr>
        <p:spPr>
          <a:xfrm>
            <a:off x="2727936" y="2280586"/>
            <a:ext cx="1638324" cy="81660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latin typeface="+mn-lt"/>
                <a:ea typeface="Times New Roman"/>
              </a:rPr>
              <a:t>Suspect</a:t>
            </a:r>
          </a:p>
        </p:txBody>
      </p:sp>
      <p:sp>
        <p:nvSpPr>
          <p:cNvPr id="44" name="Text Box 4"/>
          <p:cNvSpPr txBox="1"/>
          <p:nvPr/>
        </p:nvSpPr>
        <p:spPr>
          <a:xfrm>
            <a:off x="2109478" y="3208424"/>
            <a:ext cx="2230755" cy="78792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latin typeface="+mn-lt"/>
                <a:ea typeface="Times New Roman"/>
              </a:rPr>
              <a:t>Témoin traumatisé</a:t>
            </a:r>
          </a:p>
        </p:txBody>
      </p:sp>
      <p:sp>
        <p:nvSpPr>
          <p:cNvPr id="45" name="Text Box 5"/>
          <p:cNvSpPr txBox="1"/>
          <p:nvPr/>
        </p:nvSpPr>
        <p:spPr>
          <a:xfrm>
            <a:off x="1560838" y="4127034"/>
            <a:ext cx="2805422" cy="7989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latin typeface="+mn-lt"/>
                <a:ea typeface="Times New Roman"/>
              </a:rPr>
              <a:t>Témoin coopératif</a:t>
            </a:r>
          </a:p>
        </p:txBody>
      </p:sp>
      <p:sp>
        <p:nvSpPr>
          <p:cNvPr id="46" name="Text Box 6"/>
          <p:cNvSpPr txBox="1"/>
          <p:nvPr/>
        </p:nvSpPr>
        <p:spPr>
          <a:xfrm>
            <a:off x="4740987" y="1358753"/>
            <a:ext cx="1210233" cy="77832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 dirty="0" err="1">
                <a:latin typeface="+mn-lt"/>
                <a:ea typeface="Times New Roman"/>
              </a:rPr>
              <a:t>Interroga-toire</a:t>
            </a:r>
            <a:r>
              <a:rPr lang="fr-FR" sz="1400" dirty="0">
                <a:latin typeface="+mn-lt"/>
                <a:ea typeface="Times New Roman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latin typeface="+mn-lt"/>
                <a:ea typeface="Times New Roman"/>
              </a:rPr>
              <a:t>non coercitif</a:t>
            </a:r>
          </a:p>
        </p:txBody>
      </p:sp>
      <p:sp>
        <p:nvSpPr>
          <p:cNvPr id="47" name="Text Box 7"/>
          <p:cNvSpPr txBox="1"/>
          <p:nvPr/>
        </p:nvSpPr>
        <p:spPr>
          <a:xfrm>
            <a:off x="4763846" y="2281854"/>
            <a:ext cx="1652194" cy="8009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ea typeface="Times New Roman"/>
              </a:rPr>
              <a:t>Entretien d'analyse comportementale</a:t>
            </a:r>
          </a:p>
        </p:txBody>
      </p:sp>
      <p:sp>
        <p:nvSpPr>
          <p:cNvPr id="48" name="Text Box 8"/>
          <p:cNvSpPr txBox="1"/>
          <p:nvPr/>
        </p:nvSpPr>
        <p:spPr>
          <a:xfrm>
            <a:off x="4779087" y="3222216"/>
            <a:ext cx="2246554" cy="79699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latin typeface="+mn-lt"/>
                <a:ea typeface="Times New Roman"/>
              </a:rPr>
              <a:t>  Entretien cognitif</a:t>
            </a:r>
          </a:p>
        </p:txBody>
      </p:sp>
      <p:sp>
        <p:nvSpPr>
          <p:cNvPr id="49" name="Text Box 10"/>
          <p:cNvSpPr txBox="1"/>
          <p:nvPr/>
        </p:nvSpPr>
        <p:spPr>
          <a:xfrm>
            <a:off x="4778413" y="4134084"/>
            <a:ext cx="2787574" cy="7848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latin typeface="+mn-lt"/>
                <a:ea typeface="Times New Roman"/>
              </a:rPr>
              <a:t> Entretien de base</a:t>
            </a:r>
          </a:p>
        </p:txBody>
      </p:sp>
      <p:sp>
        <p:nvSpPr>
          <p:cNvPr id="37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Refer To:</a:t>
            </a:r>
          </a:p>
        </p:txBody>
      </p:sp>
      <p:sp>
        <p:nvSpPr>
          <p:cNvPr id="39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5.1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A7929-FA36-0744-BF46-1C8DBC5D978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26" name="CallAddL">
            <a:extLst>
              <a:ext uri="{FF2B5EF4-FFF2-40B4-BE49-F238E27FC236}">
                <a16:creationId xmlns:a16="http://schemas.microsoft.com/office/drawing/2014/main" id="{A243E245-3E1A-4DF7-3B9A-90007AD72E31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950"/>
              <a:t>Interview Strategies</a:t>
            </a:r>
          </a:p>
        </p:txBody>
      </p:sp>
      <p:sp>
        <p:nvSpPr>
          <p:cNvPr id="27" name="CallAddR">
            <a:extLst>
              <a:ext uri="{FF2B5EF4-FFF2-40B4-BE49-F238E27FC236}">
                <a16:creationId xmlns:a16="http://schemas.microsoft.com/office/drawing/2014/main" id="{8F6779FB-7D87-78E5-9A25-6A2DF89C3FD1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13.1</a:t>
            </a:r>
          </a:p>
        </p:txBody>
      </p:sp>
      <p:sp>
        <p:nvSpPr>
          <p:cNvPr id="29" name="CallBottom">
            <a:extLst>
              <a:ext uri="{FF2B5EF4-FFF2-40B4-BE49-F238E27FC236}">
                <a16:creationId xmlns:a16="http://schemas.microsoft.com/office/drawing/2014/main" id="{8994718A-0291-97B9-73DF-5161E2EED30A}"/>
              </a:ext>
            </a:extLst>
          </p:cNvPr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114300" indent="-114300"/>
            <a:endParaRPr lang="en-US" sz="1000" b="0" kern="0" dirty="0"/>
          </a:p>
        </p:txBody>
      </p:sp>
      <p:sp>
        <p:nvSpPr>
          <p:cNvPr id="30" name="CallAddL">
            <a:extLst>
              <a:ext uri="{FF2B5EF4-FFF2-40B4-BE49-F238E27FC236}">
                <a16:creationId xmlns:a16="http://schemas.microsoft.com/office/drawing/2014/main" id="{55B7DFF6-AC3F-20A4-3217-E341A05B8AE0}"/>
              </a:ext>
            </a:extLst>
          </p:cNvPr>
          <p:cNvSpPr txBox="1"/>
          <p:nvPr/>
        </p:nvSpPr>
        <p:spPr>
          <a:xfrm>
            <a:off x="47625" y="5344774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ea typeface="Times New Roman"/>
              </a:rPr>
              <a:t>Suspect</a:t>
            </a:r>
          </a:p>
        </p:txBody>
      </p:sp>
      <p:sp>
        <p:nvSpPr>
          <p:cNvPr id="31" name="CallAddR">
            <a:extLst>
              <a:ext uri="{FF2B5EF4-FFF2-40B4-BE49-F238E27FC236}">
                <a16:creationId xmlns:a16="http://schemas.microsoft.com/office/drawing/2014/main" id="{E1CDF3E1-845D-16AD-C672-155B865CC5AD}"/>
              </a:ext>
            </a:extLst>
          </p:cNvPr>
          <p:cNvSpPr txBox="1"/>
          <p:nvPr/>
        </p:nvSpPr>
        <p:spPr>
          <a:xfrm>
            <a:off x="1879600" y="5345219"/>
            <a:ext cx="10160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latin typeface="+mn-lt"/>
                <a:ea typeface="Times New Roman"/>
              </a:rPr>
              <a:t>Non-coercive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latin typeface="+mn-lt"/>
                <a:ea typeface="Times New Roman"/>
              </a:rPr>
              <a:t>Interrogation</a:t>
            </a:r>
          </a:p>
        </p:txBody>
      </p:sp>
      <p:sp>
        <p:nvSpPr>
          <p:cNvPr id="32" name="CallAddL">
            <a:extLst>
              <a:ext uri="{FF2B5EF4-FFF2-40B4-BE49-F238E27FC236}">
                <a16:creationId xmlns:a16="http://schemas.microsoft.com/office/drawing/2014/main" id="{ECD7BCE6-67DB-60D7-ECE7-C023471F479D}"/>
              </a:ext>
            </a:extLst>
          </p:cNvPr>
          <p:cNvSpPr txBox="1"/>
          <p:nvPr/>
        </p:nvSpPr>
        <p:spPr>
          <a:xfrm>
            <a:off x="47625" y="5605439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latin typeface="+mn-lt"/>
                <a:ea typeface="Times New Roman"/>
              </a:rPr>
              <a:t>Suspect</a:t>
            </a:r>
          </a:p>
        </p:txBody>
      </p:sp>
      <p:sp>
        <p:nvSpPr>
          <p:cNvPr id="33" name="CallAddR">
            <a:extLst>
              <a:ext uri="{FF2B5EF4-FFF2-40B4-BE49-F238E27FC236}">
                <a16:creationId xmlns:a16="http://schemas.microsoft.com/office/drawing/2014/main" id="{F9CDC39C-30B2-B72E-8A15-03A657BC3735}"/>
              </a:ext>
            </a:extLst>
          </p:cNvPr>
          <p:cNvSpPr txBox="1"/>
          <p:nvPr/>
        </p:nvSpPr>
        <p:spPr>
          <a:xfrm>
            <a:off x="1851025" y="5622104"/>
            <a:ext cx="1016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ea typeface="Times New Roman"/>
              </a:rPr>
              <a:t>Behavioral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ea typeface="Times New Roman"/>
              </a:rPr>
              <a:t>Analysis Interview</a:t>
            </a:r>
          </a:p>
        </p:txBody>
      </p:sp>
      <p:sp>
        <p:nvSpPr>
          <p:cNvPr id="34" name="CallAddL">
            <a:extLst>
              <a:ext uri="{FF2B5EF4-FFF2-40B4-BE49-F238E27FC236}">
                <a16:creationId xmlns:a16="http://schemas.microsoft.com/office/drawing/2014/main" id="{2BAD50B5-6909-2D7C-BD50-222E33365B9A}"/>
              </a:ext>
            </a:extLst>
          </p:cNvPr>
          <p:cNvSpPr txBox="1"/>
          <p:nvPr/>
        </p:nvSpPr>
        <p:spPr>
          <a:xfrm>
            <a:off x="47625" y="5781654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latin typeface="+mn-lt"/>
                <a:ea typeface="Times New Roman"/>
              </a:rPr>
              <a:t>Traumatized Witness</a:t>
            </a:r>
          </a:p>
        </p:txBody>
      </p:sp>
      <p:sp>
        <p:nvSpPr>
          <p:cNvPr id="35" name="CallAddR">
            <a:extLst>
              <a:ext uri="{FF2B5EF4-FFF2-40B4-BE49-F238E27FC236}">
                <a16:creationId xmlns:a16="http://schemas.microsoft.com/office/drawing/2014/main" id="{BB6ED01D-C46F-B4C2-58AD-24AFFFEF25BB}"/>
              </a:ext>
            </a:extLst>
          </p:cNvPr>
          <p:cNvSpPr txBox="1"/>
          <p:nvPr/>
        </p:nvSpPr>
        <p:spPr>
          <a:xfrm>
            <a:off x="1879600" y="5928075"/>
            <a:ext cx="10160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latin typeface="+mn-lt"/>
                <a:ea typeface="Times New Roman"/>
              </a:rPr>
              <a:t>  Cognitive Interview</a:t>
            </a:r>
          </a:p>
        </p:txBody>
      </p:sp>
      <p:sp>
        <p:nvSpPr>
          <p:cNvPr id="36" name="CallAddL">
            <a:extLst>
              <a:ext uri="{FF2B5EF4-FFF2-40B4-BE49-F238E27FC236}">
                <a16:creationId xmlns:a16="http://schemas.microsoft.com/office/drawing/2014/main" id="{35638321-F52E-22D1-F2B8-059D62FC2ED9}"/>
              </a:ext>
            </a:extLst>
          </p:cNvPr>
          <p:cNvSpPr txBox="1"/>
          <p:nvPr/>
        </p:nvSpPr>
        <p:spPr>
          <a:xfrm>
            <a:off x="47625" y="6062608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latin typeface="+mn-lt"/>
                <a:ea typeface="Times New Roman"/>
              </a:rPr>
              <a:t>Cooperative Witness</a:t>
            </a:r>
          </a:p>
        </p:txBody>
      </p:sp>
      <p:sp>
        <p:nvSpPr>
          <p:cNvPr id="41" name="CallAddR">
            <a:extLst>
              <a:ext uri="{FF2B5EF4-FFF2-40B4-BE49-F238E27FC236}">
                <a16:creationId xmlns:a16="http://schemas.microsoft.com/office/drawing/2014/main" id="{A528E761-3B97-7932-FE5C-81188A99AA7B}"/>
              </a:ext>
            </a:extLst>
          </p:cNvPr>
          <p:cNvSpPr txBox="1"/>
          <p:nvPr/>
        </p:nvSpPr>
        <p:spPr>
          <a:xfrm>
            <a:off x="1879600" y="6121986"/>
            <a:ext cx="10160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latin typeface="+mn-lt"/>
                <a:ea typeface="Times New Roman"/>
              </a:rPr>
              <a:t> Basic Interview</a:t>
            </a:r>
          </a:p>
        </p:txBody>
      </p:sp>
      <p:sp>
        <p:nvSpPr>
          <p:cNvPr id="42" name="CallAddL">
            <a:extLst>
              <a:ext uri="{FF2B5EF4-FFF2-40B4-BE49-F238E27FC236}">
                <a16:creationId xmlns:a16="http://schemas.microsoft.com/office/drawing/2014/main" id="{BEC738E9-B494-4F24-E956-900FA48D61A7}"/>
              </a:ext>
            </a:extLst>
          </p:cNvPr>
          <p:cNvSpPr txBox="1"/>
          <p:nvPr/>
        </p:nvSpPr>
        <p:spPr>
          <a:xfrm>
            <a:off x="634550" y="6367377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latin typeface="+mn-lt"/>
                <a:ea typeface="Times New Roman"/>
              </a:rPr>
              <a:t> Degree of Difficulty</a:t>
            </a:r>
          </a:p>
        </p:txBody>
      </p:sp>
    </p:spTree>
    <p:extLst>
      <p:ext uri="{BB962C8B-B14F-4D97-AF65-F5344CB8AC3E}">
        <p14:creationId xmlns:p14="http://schemas.microsoft.com/office/powerpoint/2010/main" val="3597480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sz="2800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Déterminer qui gèrera l'équipe et qui mènera quelle partie de l'entretien.</a:t>
            </a:r>
          </a:p>
          <a:p>
            <a:pPr lvl="0"/>
            <a:r>
              <a:rPr lang="fr-FR" sz="2800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Fixer une heure convenable.</a:t>
            </a:r>
          </a:p>
          <a:p>
            <a:pPr lvl="0"/>
            <a:r>
              <a:rPr lang="fr-FR" sz="2800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Réserver suffisamment de temps.</a:t>
            </a:r>
          </a:p>
          <a:p>
            <a:r>
              <a:rPr lang="fr-FR" sz="2800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Porter une tenue professionnelle mais pas intimidante.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Étape 1 : </a:t>
            </a:r>
            <a:br>
              <a:rPr lang="fr-FR" dirty="0"/>
            </a:br>
            <a:r>
              <a:rPr lang="fr-FR" dirty="0"/>
              <a:t>Planifier et se préparer (2/2)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Determine who is in charge and who will conduct what part of the interview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Set a convenient time for the interview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Allocate sufficient time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Wear professional, but not intimidating, clothing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1: Plan and </a:t>
            </a:r>
          </a:p>
          <a:p>
            <a:r>
              <a:rPr lang="en-US" sz="1000" b="0" kern="0"/>
              <a:t>Prepare (3 of 3)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21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5.4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79FA3-4D7A-E59B-9B66-1E8D21294126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1F4A266D-E8F3-6225-F06F-62C8BC3EFE7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Determine who is in charge and who will conduct what part of interview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Set a convenient time for interview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Allocate sufficient time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Wear professional, but not intimidating, clothing</a:t>
            </a:r>
          </a:p>
        </p:txBody>
      </p:sp>
      <p:sp>
        <p:nvSpPr>
          <p:cNvPr id="16" name="CallAddLeft">
            <a:extLst>
              <a:ext uri="{FF2B5EF4-FFF2-40B4-BE49-F238E27FC236}">
                <a16:creationId xmlns:a16="http://schemas.microsoft.com/office/drawing/2014/main" id="{2ECDE488-7FFD-7578-C979-47535A737899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1: Plan and Prepare (2 of 2)</a:t>
            </a:r>
          </a:p>
        </p:txBody>
      </p:sp>
      <p:sp>
        <p:nvSpPr>
          <p:cNvPr id="17" name="CallAddR">
            <a:extLst>
              <a:ext uri="{FF2B5EF4-FFF2-40B4-BE49-F238E27FC236}">
                <a16:creationId xmlns:a16="http://schemas.microsoft.com/office/drawing/2014/main" id="{2E214532-6C5D-240E-445E-95A096563501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1160511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 Placeholder 14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Toujours se comporter de manière professionnelle.</a:t>
            </a:r>
          </a:p>
          <a:p>
            <a:r>
              <a:rPr lang="fr-FR" dirty="0"/>
              <a:t>Saluer le sujet de manière respectueuse et amicale.</a:t>
            </a:r>
          </a:p>
          <a:p>
            <a:r>
              <a:rPr lang="fr-FR" dirty="0"/>
              <a:t>Parler sur un ton accueillant.</a:t>
            </a:r>
          </a:p>
          <a:p>
            <a:r>
              <a:rPr lang="fr-FR" dirty="0"/>
              <a:t>Mettre le témoin à l’aise – Lui demander s’il a besoin de quelque chose avant de commencer (un verre d’eau, les toilettes, etc.)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Étape 2 : Générer une </a:t>
            </a:r>
            <a:br>
              <a:rPr lang="fr-FR" dirty="0"/>
            </a:br>
            <a:r>
              <a:rPr lang="fr-FR" dirty="0"/>
              <a:t>première impression positive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2: Create a Positive First Impression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Always behave professionally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Greet the witness in a respectful and friendly manner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Use an engaging tone of voice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Make the witness feel comfortable, ask if the witness needs anything before starting (drink of water, use of facilities)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8F2F-78FE-738A-11DB-ADC9A10956D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A468AD1F-86BB-C0C1-EBFF-FF68A6A962D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Always behave professionally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Greet witness in a respectful and friendly manner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Use an engaging tone of voice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ea typeface="+mn-lt"/>
                <a:cs typeface="Arial"/>
              </a:rPr>
              <a:t>Make witness feel comfortable </a:t>
            </a:r>
            <a:r>
              <a:rPr lang="fr-FR" sz="1000" b="0">
                <a:ea typeface="+mn-lt"/>
                <a:cs typeface="+mn-lt"/>
              </a:rPr>
              <a:t>—</a:t>
            </a:r>
            <a:r>
              <a:rPr lang="fr-FR" sz="1000" b="0">
                <a:cs typeface="Arial"/>
              </a:rPr>
              <a:t> ask if witness needs anything before starting (drink fluids, use facilities)</a:t>
            </a:r>
          </a:p>
        </p:txBody>
      </p:sp>
      <p:sp>
        <p:nvSpPr>
          <p:cNvPr id="13" name="CallAddLeft">
            <a:extLst>
              <a:ext uri="{FF2B5EF4-FFF2-40B4-BE49-F238E27FC236}">
                <a16:creationId xmlns:a16="http://schemas.microsoft.com/office/drawing/2014/main" id="{313555DB-D20C-8AC8-9BDA-2E1B14E7F934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2: Create a </a:t>
            </a:r>
            <a:br>
              <a:rPr lang="fr-FR" sz="1000" b="0"/>
            </a:br>
            <a:r>
              <a:rPr lang="fr-FR" sz="1000" b="0"/>
              <a:t>Positive First Impression</a:t>
            </a:r>
          </a:p>
        </p:txBody>
      </p:sp>
      <p:sp>
        <p:nvSpPr>
          <p:cNvPr id="16" name="CallAddR">
            <a:extLst>
              <a:ext uri="{FF2B5EF4-FFF2-40B4-BE49-F238E27FC236}">
                <a16:creationId xmlns:a16="http://schemas.microsoft.com/office/drawing/2014/main" id="{C8BC58AD-E9C4-0453-30EF-500BAB6186C7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1490114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ITA v5.00</a:t>
            </a:r>
          </a:p>
        </p:txBody>
      </p:sp>
      <p:pic>
        <p:nvPicPr>
          <p:cNvPr id="17" name="Content Placeholder 7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7120" y="3963988"/>
            <a:ext cx="3381693" cy="225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/>
              <a:t>Commencer par des questions d’ordre général qui permettent de cerner la personne.</a:t>
            </a:r>
          </a:p>
          <a:p>
            <a:r>
              <a:rPr lang="fr-FR" dirty="0"/>
              <a:t>Créer une atmosphère détendue pour établir une bonne entente.</a:t>
            </a:r>
          </a:p>
          <a:p>
            <a:r>
              <a:rPr lang="fr-FR" dirty="0"/>
              <a:t>Pratiquer l'écoute active.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Étape 3 : Rassembler des informations générales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9" name="Rectangle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64562" y="6003005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3: Collect Background Information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Begin with background and identifier questions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Create a nonstressful platform on which to develop rapport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Use active listening skills</a:t>
            </a:r>
          </a:p>
          <a:p>
            <a:pPr marL="114300" indent="-114300">
              <a:spcAft>
                <a:spcPts val="0"/>
              </a:spcAft>
            </a:pPr>
            <a:endParaRPr lang="en-US" sz="1000" b="0" kern="0"/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42E2C2-97FB-0EF5-AF1D-1437CF424FA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8" name="CallBottom">
            <a:extLst>
              <a:ext uri="{FF2B5EF4-FFF2-40B4-BE49-F238E27FC236}">
                <a16:creationId xmlns:a16="http://schemas.microsoft.com/office/drawing/2014/main" id="{9B814D6A-C007-1C99-1943-DA3D8F5A23C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Begin with background and identifier questions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Create a non-stressful platform to develop rapport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Use active listening skills</a:t>
            </a:r>
          </a:p>
        </p:txBody>
      </p:sp>
      <p:sp>
        <p:nvSpPr>
          <p:cNvPr id="19" name="CallAddLeft">
            <a:extLst>
              <a:ext uri="{FF2B5EF4-FFF2-40B4-BE49-F238E27FC236}">
                <a16:creationId xmlns:a16="http://schemas.microsoft.com/office/drawing/2014/main" id="{F137DBF4-B976-58C7-58F2-CED5F048CE43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3: Collect </a:t>
            </a:r>
            <a:br>
              <a:rPr lang="fr-FR" sz="1000" b="0"/>
            </a:br>
            <a:r>
              <a:rPr lang="fr-FR" sz="1000" b="0"/>
              <a:t>Background Information</a:t>
            </a:r>
          </a:p>
        </p:txBody>
      </p:sp>
      <p:sp>
        <p:nvSpPr>
          <p:cNvPr id="20" name="CallAddR">
            <a:extLst>
              <a:ext uri="{FF2B5EF4-FFF2-40B4-BE49-F238E27FC236}">
                <a16:creationId xmlns:a16="http://schemas.microsoft.com/office/drawing/2014/main" id="{FE04F9FC-C5AA-8795-A48D-647A3788527E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402478301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3"/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Guides pratiques </a:t>
            </a:r>
          </a:p>
          <a:p>
            <a:r>
              <a:rPr lang="fr-FR" sz="1400" dirty="0">
                <a:latin typeface="Helvetica"/>
                <a:cs typeface="Arial"/>
              </a:rPr>
              <a:t>13.2 et 12.1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Poser des questions portant sur le sujet pertinent.</a:t>
            </a:r>
          </a:p>
          <a:p>
            <a:r>
              <a:rPr lang="fr-FR" dirty="0"/>
              <a:t>Maintenir une bonne entente.</a:t>
            </a:r>
          </a:p>
          <a:p>
            <a:r>
              <a:rPr lang="fr-FR" dirty="0"/>
              <a:t>Utiliser ses compétences en interrogation :</a:t>
            </a:r>
          </a:p>
          <a:p>
            <a:pPr marL="547370" lvl="1"/>
            <a:r>
              <a:rPr lang="fr-FR" dirty="0"/>
              <a:t>Commencer par des questions ouvertes.</a:t>
            </a:r>
          </a:p>
          <a:p>
            <a:pPr marL="547370" lvl="1"/>
            <a:r>
              <a:rPr lang="fr-FR" dirty="0"/>
              <a:t>Continuer avec des questions de clarification.</a:t>
            </a:r>
          </a:p>
          <a:p>
            <a:pPr marL="547370" lvl="1"/>
            <a:r>
              <a:rPr lang="fr-FR" dirty="0"/>
              <a:t>Continuer avec des questions fermées.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Étape 4 : Aborder </a:t>
            </a:r>
            <a:br>
              <a:rPr lang="fr-FR" dirty="0"/>
            </a:br>
            <a:r>
              <a:rPr lang="fr-FR" dirty="0"/>
              <a:t>les faits en question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4: Address the Relevant Issue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Shift to questions that address the relevant issue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Maintain rapport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Use questioning skills: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Start with open-ended questions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Follow with clarification questions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Follow with closed-ended questions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CDBB5-FB5B-54C1-D205-696CD9B86005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8FBF310E-D369-DD88-5EEB-C336071D072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Ask questions to address relevant issue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Maintain rapport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Use questioning skills:</a:t>
            </a:r>
          </a:p>
          <a:p>
            <a:pPr marL="228600" lvl="1" indent="-114300"/>
            <a:r>
              <a:rPr lang="fr-FR" sz="1000" b="0">
                <a:cs typeface="Arial"/>
              </a:rPr>
              <a:t>Start with open-ended questions</a:t>
            </a:r>
          </a:p>
          <a:p>
            <a:pPr marL="228600" lvl="1" indent="-114300"/>
            <a:r>
              <a:rPr lang="fr-FR" sz="1000" b="0">
                <a:cs typeface="Arial"/>
              </a:rPr>
              <a:t>Follow with clarification questions</a:t>
            </a:r>
          </a:p>
          <a:p>
            <a:pPr marL="228600" lvl="1" indent="-114300"/>
            <a:r>
              <a:rPr lang="fr-FR" sz="1000" b="0">
                <a:cs typeface="Arial"/>
              </a:rPr>
              <a:t>Follow with close-ended questions</a:t>
            </a:r>
          </a:p>
        </p:txBody>
      </p:sp>
      <p:sp>
        <p:nvSpPr>
          <p:cNvPr id="13" name="CallAddLeft">
            <a:extLst>
              <a:ext uri="{FF2B5EF4-FFF2-40B4-BE49-F238E27FC236}">
                <a16:creationId xmlns:a16="http://schemas.microsoft.com/office/drawing/2014/main" id="{E502B90D-C3C0-C26B-E391-AA03C36E0553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4: Address </a:t>
            </a:r>
            <a:br>
              <a:rPr lang="fr-FR" sz="1000" b="0"/>
            </a:br>
            <a:r>
              <a:rPr lang="fr-FR" sz="1000" b="0"/>
              <a:t>the Relevant Issue</a:t>
            </a:r>
          </a:p>
        </p:txBody>
      </p:sp>
      <p:sp>
        <p:nvSpPr>
          <p:cNvPr id="15" name="CallAddR">
            <a:extLst>
              <a:ext uri="{FF2B5EF4-FFF2-40B4-BE49-F238E27FC236}">
                <a16:creationId xmlns:a16="http://schemas.microsoft.com/office/drawing/2014/main" id="{90685A3E-78BB-C926-D52D-6DDE5B79B411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</a:t>
            </a:r>
          </a:p>
          <a:p>
            <a:r>
              <a:rPr lang="fr-FR" sz="800">
                <a:latin typeface="Helvetica"/>
                <a:cs typeface="Arial"/>
              </a:rPr>
              <a:t>13.2 &amp; 12.1</a:t>
            </a:r>
          </a:p>
        </p:txBody>
      </p:sp>
    </p:spTree>
    <p:extLst>
      <p:ext uri="{BB962C8B-B14F-4D97-AF65-F5344CB8AC3E}">
        <p14:creationId xmlns:p14="http://schemas.microsoft.com/office/powerpoint/2010/main" val="1547179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1557840-4585-1B00-EF6A-79CFCD8937E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pic>
        <p:nvPicPr>
          <p:cNvPr id="9" name="Content Placeholder 8" descr="A person holding a pen&#10;&#10;Description automatically generated with low confidence">
            <a:extLst>
              <a:ext uri="{FF2B5EF4-FFF2-40B4-BE49-F238E27FC236}">
                <a16:creationId xmlns:a16="http://schemas.microsoft.com/office/drawing/2014/main" id="{238933CE-ABF6-C286-79E1-DD0BFA1BC0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2193" y="3808412"/>
            <a:ext cx="3334607" cy="2224607"/>
          </a:xfr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1F584-2826-6307-FCA5-98B5A4ECD547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Poser une question à la fois.</a:t>
            </a:r>
          </a:p>
          <a:p>
            <a:r>
              <a:rPr lang="fr-FR"/>
              <a:t>Marquer des pauses.</a:t>
            </a:r>
          </a:p>
          <a:p>
            <a:r>
              <a:rPr lang="fr-FR"/>
              <a:t>Éviter d'interrompre.</a:t>
            </a:r>
          </a:p>
          <a:p>
            <a:r>
              <a:rPr lang="fr-FR"/>
              <a:t>Éviter les questions suggestives.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Recommandations </a:t>
            </a:r>
            <a:br>
              <a:rPr lang="fr-FR" dirty="0"/>
            </a:br>
            <a:r>
              <a:rPr lang="fr-FR" dirty="0"/>
              <a:t>en matière d’interrogation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12.1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Ask one question at a time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Use pauses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Avoid interrupting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Avoid leading questions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Discussion questions: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What is a leading question?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What is an example of a leading question?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Guidelines for Questioning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21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5.5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58484-B50B-1A26-9611-9308B93DE1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6887" y="5817575"/>
            <a:ext cx="8499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18" name="CallBottom">
            <a:extLst>
              <a:ext uri="{FF2B5EF4-FFF2-40B4-BE49-F238E27FC236}">
                <a16:creationId xmlns:a16="http://schemas.microsoft.com/office/drawing/2014/main" id="{367693D3-CEA1-5280-6126-DC309127631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Ask one question at a time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Use pauses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Avoid interrupting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Avoid leading questions </a:t>
            </a:r>
          </a:p>
        </p:txBody>
      </p:sp>
      <p:sp>
        <p:nvSpPr>
          <p:cNvPr id="19" name="CallAddLeft">
            <a:extLst>
              <a:ext uri="{FF2B5EF4-FFF2-40B4-BE49-F238E27FC236}">
                <a16:creationId xmlns:a16="http://schemas.microsoft.com/office/drawing/2014/main" id="{0BE9A5EA-1D9C-C796-C93D-ED0E95280325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Guidelines for Questioning</a:t>
            </a:r>
          </a:p>
        </p:txBody>
      </p:sp>
      <p:sp>
        <p:nvSpPr>
          <p:cNvPr id="22" name="CallAddR">
            <a:extLst>
              <a:ext uri="{FF2B5EF4-FFF2-40B4-BE49-F238E27FC236}">
                <a16:creationId xmlns:a16="http://schemas.microsoft.com/office/drawing/2014/main" id="{0C7651EC-FD2A-D953-400F-88E9AF69CABB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12.1</a:t>
            </a:r>
          </a:p>
        </p:txBody>
      </p:sp>
    </p:spTree>
    <p:extLst>
      <p:ext uri="{BB962C8B-B14F-4D97-AF65-F5344CB8AC3E}">
        <p14:creationId xmlns:p14="http://schemas.microsoft.com/office/powerpoint/2010/main" val="232891128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700" dirty="0"/>
              <a:t>Récapituler (en détail) toutes les informations fournies par le témoin.</a:t>
            </a:r>
          </a:p>
          <a:p>
            <a:r>
              <a:rPr lang="fr-FR" sz="2700" dirty="0"/>
              <a:t>Donner au témoin l’occasion de :</a:t>
            </a:r>
          </a:p>
          <a:p>
            <a:pPr marL="547370" lvl="1"/>
            <a:r>
              <a:rPr lang="fr-FR" dirty="0"/>
              <a:t>Rectifier</a:t>
            </a:r>
          </a:p>
          <a:p>
            <a:pPr marL="547370" lvl="1"/>
            <a:r>
              <a:rPr lang="fr-FR" dirty="0"/>
              <a:t>Expliquer</a:t>
            </a:r>
          </a:p>
          <a:p>
            <a:pPr marL="547370" lvl="1"/>
            <a:r>
              <a:rPr lang="fr-FR" dirty="0"/>
              <a:t>Ajouter des détails</a:t>
            </a:r>
          </a:p>
        </p:txBody>
      </p:sp>
      <p:pic>
        <p:nvPicPr>
          <p:cNvPr id="9" name="Content Placeholder 8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37" y="1472184"/>
            <a:ext cx="3045714" cy="2030476"/>
          </a:xfrm>
          <a:ln>
            <a:solidFill>
              <a:schemeClr val="tx1"/>
            </a:solidFill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Étape 5 : </a:t>
            </a:r>
            <a:br>
              <a:rPr lang="fr-FR" dirty="0"/>
            </a:br>
            <a:r>
              <a:rPr lang="fr-FR" dirty="0"/>
              <a:t>Récapituler et conclure (1/3)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pic>
        <p:nvPicPr>
          <p:cNvPr id="17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5: Review and Close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Review the interview with the witness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Document the interview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Assess the witness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Close the interview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6" name="Rectangle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69438" y="3287216"/>
            <a:ext cx="8499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52E10-B076-63FD-6F0F-DE29F38D99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C8EA8720-F70C-F422-2371-894CBD86721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Review (in detail) all the information provided by witness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Allow witness to:</a:t>
            </a:r>
          </a:p>
          <a:p>
            <a:pPr marL="228600" lvl="1" indent="-114300"/>
            <a:r>
              <a:rPr lang="fr-FR" sz="1000" b="0">
                <a:cs typeface="Arial"/>
              </a:rPr>
              <a:t>Correct</a:t>
            </a:r>
          </a:p>
          <a:p>
            <a:pPr marL="228600" lvl="1" indent="-114300"/>
            <a:r>
              <a:rPr lang="fr-FR" sz="1000" b="0">
                <a:cs typeface="Arial"/>
              </a:rPr>
              <a:t>Further explain</a:t>
            </a:r>
          </a:p>
          <a:p>
            <a:pPr marL="228600" lvl="1" indent="-114300"/>
            <a:r>
              <a:rPr lang="fr-FR" sz="1000" b="0">
                <a:cs typeface="Arial"/>
              </a:rPr>
              <a:t>Add detail</a:t>
            </a:r>
          </a:p>
        </p:txBody>
      </p:sp>
      <p:sp>
        <p:nvSpPr>
          <p:cNvPr id="19" name="CallAddLeft">
            <a:extLst>
              <a:ext uri="{FF2B5EF4-FFF2-40B4-BE49-F238E27FC236}">
                <a16:creationId xmlns:a16="http://schemas.microsoft.com/office/drawing/2014/main" id="{6E231CAF-F3FB-E7EF-79EE-B770A5C7DA7D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5: Review and Close (1 of 3)</a:t>
            </a:r>
          </a:p>
        </p:txBody>
      </p:sp>
      <p:sp>
        <p:nvSpPr>
          <p:cNvPr id="20" name="CallAddR">
            <a:extLst>
              <a:ext uri="{FF2B5EF4-FFF2-40B4-BE49-F238E27FC236}">
                <a16:creationId xmlns:a16="http://schemas.microsoft.com/office/drawing/2014/main" id="{BABB464A-B2A1-3222-89E9-585F20505725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1183401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pic>
        <p:nvPicPr>
          <p:cNvPr id="25" name="Content Placeholder 24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04" y="3859911"/>
            <a:ext cx="3087433" cy="2058289"/>
          </a:xfrm>
          <a:ln>
            <a:solidFill>
              <a:schemeClr val="tx1"/>
            </a:solidFill>
          </a:ln>
        </p:spPr>
      </p:pic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/>
              <a:t>Évaluer le témoin.</a:t>
            </a:r>
          </a:p>
          <a:p>
            <a:r>
              <a:rPr lang="fr-FR" dirty="0"/>
              <a:t>Se demander :</a:t>
            </a:r>
          </a:p>
          <a:p>
            <a:pPr marL="547370" lvl="1"/>
            <a:r>
              <a:rPr lang="fr-FR" dirty="0"/>
              <a:t>Le témoin est-il entièrement franc ?</a:t>
            </a:r>
          </a:p>
          <a:p>
            <a:pPr marL="547370" lvl="1"/>
            <a:r>
              <a:rPr lang="fr-FR" dirty="0"/>
              <a:t>Cette personne ferait-t-elle un bon témoin dans une procédure judiciaire 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Étape 5 : </a:t>
            </a:r>
            <a:br>
              <a:rPr lang="fr-FR" dirty="0"/>
            </a:br>
            <a:r>
              <a:rPr lang="fr-FR" dirty="0"/>
              <a:t>Récapituler et conclure (2/3) </a:t>
            </a:r>
          </a:p>
        </p:txBody>
      </p:sp>
      <p:pic>
        <p:nvPicPr>
          <p:cNvPr id="17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13.2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5: Review and Close — </a:t>
            </a:r>
            <a:br>
              <a:rPr lang="en-US" sz="1000" b="0" kern="0"/>
            </a:br>
            <a:r>
              <a:rPr lang="en-US" sz="1000" b="0" kern="0"/>
              <a:t>Assess the Witness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Ask yourself: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Is this witness being totally candid?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Would this person make a good witness in a judicial proceeding?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26" name="Rectangle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84424" y="5702756"/>
            <a:ext cx="8499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A8B4B-C3F0-2F58-21FF-4EA6CE9D003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D985C887-BF3F-246F-0ED1-7CE86A82D06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Assess witness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Ask yourself:</a:t>
            </a:r>
          </a:p>
          <a:p>
            <a:pPr marL="228600" lvl="1" indent="-114300"/>
            <a:r>
              <a:rPr lang="fr-FR" sz="1000" b="0">
                <a:cs typeface="Arial"/>
              </a:rPr>
              <a:t>Is this witness being totally candid?</a:t>
            </a:r>
          </a:p>
          <a:p>
            <a:pPr marL="228600" lvl="1" indent="-114300"/>
            <a:r>
              <a:rPr lang="fr-FR" sz="1000" b="0">
                <a:cs typeface="Arial"/>
              </a:rPr>
              <a:t>Would this person make a good witness in a judicial proceeding?</a:t>
            </a:r>
          </a:p>
        </p:txBody>
      </p:sp>
      <p:sp>
        <p:nvSpPr>
          <p:cNvPr id="16" name="CallAddLeft">
            <a:extLst>
              <a:ext uri="{FF2B5EF4-FFF2-40B4-BE49-F238E27FC236}">
                <a16:creationId xmlns:a16="http://schemas.microsoft.com/office/drawing/2014/main" id="{F118C512-4ADA-A998-954B-7F2CFD76DDE0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5: Review and Close (2 of 3) </a:t>
            </a:r>
          </a:p>
        </p:txBody>
      </p:sp>
      <p:sp>
        <p:nvSpPr>
          <p:cNvPr id="18" name="CallAddR">
            <a:extLst>
              <a:ext uri="{FF2B5EF4-FFF2-40B4-BE49-F238E27FC236}">
                <a16:creationId xmlns:a16="http://schemas.microsoft.com/office/drawing/2014/main" id="{D2E1C76E-DB45-2882-D743-668E01F68561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65535131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Poser des questions récapitulatives pour obtenir des informations supplémentaires :</a:t>
            </a:r>
          </a:p>
          <a:p>
            <a:pPr marL="547370" lvl="1"/>
            <a:r>
              <a:rPr lang="fr-FR"/>
              <a:t>« Y a-t-il autre chose que vous pouvez me dire ? »</a:t>
            </a:r>
          </a:p>
          <a:p>
            <a:pPr marL="547370" lvl="1"/>
            <a:r>
              <a:rPr lang="fr-FR"/>
              <a:t>« Y a-t-il autre chose que je devrais savoir ? »</a:t>
            </a:r>
          </a:p>
          <a:p>
            <a:pPr marL="547370" lvl="1"/>
            <a:r>
              <a:rPr lang="fr-FR"/>
              <a:t>« Vous attendiez-vous à une question que je ne vous ai pas posée ? »</a:t>
            </a:r>
          </a:p>
          <a:p>
            <a:pPr marL="547370" lvl="1"/>
            <a:r>
              <a:rPr lang="fr-FR"/>
              <a:t>« Y a-t-il quelque chose que vous avez peur de me dire ? »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Étape 5 : </a:t>
            </a:r>
            <a:br>
              <a:rPr lang="fr-FR" dirty="0"/>
            </a:br>
            <a:r>
              <a:rPr lang="fr-FR" dirty="0"/>
              <a:t>Récapituler et conclure (3/3)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5: Review and Close — </a:t>
            </a:r>
            <a:br>
              <a:rPr lang="en-US" sz="1000" b="0" kern="0"/>
            </a:br>
            <a:r>
              <a:rPr lang="en-US" sz="1000" b="0" kern="0"/>
              <a:t>Conclude the Interview (1 of 2)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Use summarizing questions to elicit additional 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“Is there anything else you can tell me?”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“Is there anything else that I should know about this matter?”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“Is there something else that you were expecting me to ask you?”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“Is there anything you are afraid to tell me?”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34A7-1C11-72DD-64AA-3D1D0D55849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7B60A77B-DAA9-864F-C21E-AD437C63E0E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Use summarizing questions to elicit additional information:</a:t>
            </a:r>
          </a:p>
          <a:p>
            <a:pPr marL="228600" lvl="1" indent="-114300"/>
            <a:r>
              <a:rPr lang="fr-FR" sz="1000" b="0">
                <a:cs typeface="Arial"/>
              </a:rPr>
              <a:t>“Is there anything else you can tell me?”</a:t>
            </a:r>
          </a:p>
          <a:p>
            <a:pPr marL="228600" lvl="1" indent="-114300"/>
            <a:r>
              <a:rPr lang="fr-FR" sz="1000" b="0">
                <a:cs typeface="Arial"/>
              </a:rPr>
              <a:t>“Is there anything else I should know?”</a:t>
            </a:r>
          </a:p>
          <a:p>
            <a:pPr marL="228600" lvl="1" indent="-114300"/>
            <a:r>
              <a:rPr lang="fr-FR" sz="1000" b="0">
                <a:cs typeface="Arial"/>
              </a:rPr>
              <a:t>“Is there something else you were expecting me to ask you?”</a:t>
            </a:r>
          </a:p>
          <a:p>
            <a:pPr marL="228600" lvl="1" indent="-114300"/>
            <a:r>
              <a:rPr lang="fr-FR" sz="1000" b="0">
                <a:cs typeface="Arial"/>
              </a:rPr>
              <a:t>“Is there anything you are afraid to tell me?”</a:t>
            </a:r>
          </a:p>
        </p:txBody>
      </p:sp>
      <p:sp>
        <p:nvSpPr>
          <p:cNvPr id="14" name="CallAddLeft">
            <a:extLst>
              <a:ext uri="{FF2B5EF4-FFF2-40B4-BE49-F238E27FC236}">
                <a16:creationId xmlns:a16="http://schemas.microsoft.com/office/drawing/2014/main" id="{32D1636B-22AE-C2E9-6665-94694B9634A4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5: Review and Close (3 of 3)</a:t>
            </a:r>
          </a:p>
        </p:txBody>
      </p:sp>
      <p:sp>
        <p:nvSpPr>
          <p:cNvPr id="15" name="CallAddR">
            <a:extLst>
              <a:ext uri="{FF2B5EF4-FFF2-40B4-BE49-F238E27FC236}">
                <a16:creationId xmlns:a16="http://schemas.microsoft.com/office/drawing/2014/main" id="{084150A8-5ED3-85AA-64F3-F276736889B2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483614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 pratique 13.2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CBB2B-4AFB-5288-78EE-ABD34830F19A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Conclure l’entretien :</a:t>
            </a:r>
          </a:p>
          <a:p>
            <a:pPr lvl="1"/>
            <a:r>
              <a:rPr lang="fr-FR" dirty="0"/>
              <a:t>Remercier le témoin.</a:t>
            </a:r>
          </a:p>
          <a:p>
            <a:pPr lvl="1"/>
            <a:r>
              <a:rPr lang="fr-FR" dirty="0"/>
              <a:t>Rassurer le témoin, si nécessaire.</a:t>
            </a:r>
          </a:p>
          <a:p>
            <a:pPr lvl="1"/>
            <a:r>
              <a:rPr lang="fr-FR" dirty="0"/>
              <a:t>Encourager vivement le témoin à contacter l'équipe si d’autres détails lui reviennent.</a:t>
            </a:r>
          </a:p>
          <a:p>
            <a:pPr lvl="1"/>
            <a:r>
              <a:rPr lang="fr-FR" dirty="0"/>
              <a:t>Fournir les coordonnées de l'équipe au témoin.</a:t>
            </a:r>
          </a:p>
          <a:p>
            <a:pPr lvl="1"/>
            <a:r>
              <a:rPr lang="fr-FR" dirty="0"/>
              <a:t>Donner suite à toute promesse faite.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 6 : Quitter l'entretien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5: Review and Close — </a:t>
            </a:r>
            <a:br>
              <a:rPr lang="en-US" sz="1000" b="0" kern="0"/>
            </a:br>
            <a:r>
              <a:rPr lang="en-US" sz="1000" b="0" kern="0"/>
              <a:t>Conclude the Interview (2 of 2)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Conclude the interview: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Thank the witness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Reassure the witness, if needed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Urge the witness to contact with additional 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Give the witness contact 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Follow through on promises made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54A79825-DB05-529B-8901-AC256F0F73F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Conclude interview:</a:t>
            </a:r>
          </a:p>
          <a:p>
            <a:pPr marL="228600" lvl="1" indent="-114300"/>
            <a:r>
              <a:rPr lang="fr-FR" sz="1000" b="0">
                <a:cs typeface="Arial"/>
              </a:rPr>
              <a:t>Thank witness</a:t>
            </a:r>
          </a:p>
          <a:p>
            <a:pPr marL="228600" lvl="1" indent="-114300"/>
            <a:r>
              <a:rPr lang="fr-FR" sz="1000" b="0">
                <a:cs typeface="Arial"/>
              </a:rPr>
              <a:t>Reassure witness, if needed</a:t>
            </a:r>
          </a:p>
          <a:p>
            <a:pPr marL="228600" lvl="1" indent="-114300"/>
            <a:r>
              <a:rPr lang="fr-FR" sz="1000" b="0">
                <a:cs typeface="Arial"/>
              </a:rPr>
              <a:t>Urge witness to contact you with additional information</a:t>
            </a:r>
          </a:p>
          <a:p>
            <a:pPr marL="228600" lvl="1" indent="-114300"/>
            <a:r>
              <a:rPr lang="fr-FR" sz="1000" b="0">
                <a:cs typeface="Arial"/>
              </a:rPr>
              <a:t>Give witness contact information</a:t>
            </a:r>
          </a:p>
          <a:p>
            <a:pPr marL="228600" lvl="1" indent="-114300"/>
            <a:r>
              <a:rPr lang="fr-FR" sz="1000" b="0">
                <a:cs typeface="Arial"/>
              </a:rPr>
              <a:t>Follow through on promises made</a:t>
            </a:r>
          </a:p>
        </p:txBody>
      </p:sp>
      <p:sp>
        <p:nvSpPr>
          <p:cNvPr id="14" name="CallAddLeft">
            <a:extLst>
              <a:ext uri="{FF2B5EF4-FFF2-40B4-BE49-F238E27FC236}">
                <a16:creationId xmlns:a16="http://schemas.microsoft.com/office/drawing/2014/main" id="{246C5A6B-5B41-1D31-4FBF-C5FE5B0936B6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6: Depart the Interview</a:t>
            </a:r>
          </a:p>
        </p:txBody>
      </p:sp>
      <p:sp>
        <p:nvSpPr>
          <p:cNvPr id="15" name="CallAddR">
            <a:extLst>
              <a:ext uri="{FF2B5EF4-FFF2-40B4-BE49-F238E27FC236}">
                <a16:creationId xmlns:a16="http://schemas.microsoft.com/office/drawing/2014/main" id="{9B5DB764-5062-825D-DC70-6531B0C5DC4D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635298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Documenter l’entretien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E0B0D-C6A0-B126-8CE6-07BC0F8A48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5: Review and Close — </a:t>
            </a:r>
            <a:br>
              <a:rPr lang="en-US" sz="1000" b="0" kern="0"/>
            </a:br>
            <a:r>
              <a:rPr lang="en-US" sz="1000" b="0" kern="0"/>
              <a:t>Document the Interview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Documentation may be used as evidence of noncoercion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It can include: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Direct quotes from the witness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Conditions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7205-7BC9-C140-D421-1BD4B3BE1A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On peut noter :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Les propos exacts du témoin.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Les conditions.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Les évènements.</a:t>
            </a:r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6B0A29ED-AB9B-9EDA-9CF0-43E61624F5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0139" y="1518892"/>
            <a:ext cx="3344115" cy="2224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90003" y="3527882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/>
              <a:t>Source: Getty Images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A2FC0C60-6F72-4A86-5379-CFE9E08AF5A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Document the Interview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C91334A2-594A-58C4-9DD3-57B5AA2709B3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Can include: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Direct quotes from witness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Conditions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5678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Vidéo – Exercice de rappel </a:t>
            </a:r>
            <a:br>
              <a:rPr lang="fr-FR" dirty="0"/>
            </a:br>
            <a:r>
              <a:rPr lang="fr-FR" dirty="0"/>
              <a:t>de mémoire des témoins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Witness Recall Exercise Video</a:t>
            </a:r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0"/>
              </a:spcAft>
              <a:buNone/>
            </a:pPr>
            <a:endParaRPr lang="en-US" sz="1000" b="0" kern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E88D1-9973-EEEB-3EAC-B8654DE0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62504488-74FD-028D-EB71-C282A96CA45D}"/>
              </a:ext>
            </a:extLst>
          </p:cNvPr>
          <p:cNvSpPr txBox="1">
            <a:spLocks/>
          </p:cNvSpPr>
          <p:nvPr/>
        </p:nvSpPr>
        <p:spPr>
          <a:xfrm>
            <a:off x="50800" y="627888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Witness Recall Exercise Video</a:t>
            </a:r>
          </a:p>
        </p:txBody>
      </p:sp>
      <p:pic>
        <p:nvPicPr>
          <p:cNvPr id="9" name="ITA13v_S04_Interviewing_BankRobbery">
            <a:hlinkClick r:id="" action="ppaction://media"/>
            <a:extLst>
              <a:ext uri="{FF2B5EF4-FFF2-40B4-BE49-F238E27FC236}">
                <a16:creationId xmlns:a16="http://schemas.microsoft.com/office/drawing/2014/main" id="{738FA570-4188-D5ED-0BE5-58BFE596D384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200" y="1191895"/>
            <a:ext cx="6569219" cy="4817427"/>
          </a:xfrm>
        </p:spPr>
      </p:pic>
    </p:spTree>
    <p:extLst>
      <p:ext uri="{BB962C8B-B14F-4D97-AF65-F5344CB8AC3E}">
        <p14:creationId xmlns:p14="http://schemas.microsoft.com/office/powerpoint/2010/main" val="1325454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Évaluer l’entretien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Comparer les informations fournies aux faits déjà établis.</a:t>
            </a:r>
          </a:p>
          <a:p>
            <a:r>
              <a:rPr lang="fr-FR" dirty="0">
                <a:latin typeface="Arial"/>
                <a:cs typeface="Arial"/>
              </a:rPr>
              <a:t>Déterminer si le témoin est utile à l'enquête.</a:t>
            </a:r>
          </a:p>
          <a:p>
            <a:r>
              <a:rPr lang="fr-FR" dirty="0">
                <a:latin typeface="Arial"/>
                <a:cs typeface="Arial"/>
              </a:rPr>
              <a:t>Identifier les éventuels problèmes pouvant se présenter si le témoin devait déposer lors du procès.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4: Review and Close — </a:t>
            </a:r>
            <a:br>
              <a:rPr lang="en-US" sz="1000" b="0" kern="0"/>
            </a:br>
            <a:r>
              <a:rPr lang="en-US" sz="1000" b="0" kern="0"/>
              <a:t>Assess the Witness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Compare details to any known facts of the event or investigation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Determine whether the witness is useful to the investigation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Determine any issues or problems in the potential use of the witness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6CCC2-6D6E-6A4A-B5EC-6BA148588F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12C2C715-0344-A066-F4A6-DE6E620B2228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Assess the Interview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0F1A528C-AF98-05BA-220F-64737DD6391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Compare details to any known facts of event or investigation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Determine whether witness is useful to investigation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Determine any issues or problems in the potential use of witness at trial</a:t>
            </a:r>
          </a:p>
        </p:txBody>
      </p:sp>
    </p:spTree>
    <p:extLst>
      <p:ext uri="{BB962C8B-B14F-4D97-AF65-F5344CB8AC3E}">
        <p14:creationId xmlns:p14="http://schemas.microsoft.com/office/powerpoint/2010/main" val="864620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Qu’est-ce qu’une question suggestive ?</a:t>
            </a:r>
          </a:p>
          <a:p>
            <a:pPr lvl="0"/>
            <a:r>
              <a:rPr lang="fr-FR"/>
              <a:t>Donner un exemple de question suggestive.</a:t>
            </a:r>
          </a:p>
          <a:p>
            <a:r>
              <a:rPr lang="fr-FR"/>
              <a:t>Quelles sont les étapes d’un entretien de base (témoin coopératif) ? 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TeachBack Moment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the steps for conducting a basic (cooperative) interview?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51806-1491-DF86-5109-44425080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C68F6044-0688-4D07-AF74-C9BC96235241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C0EC2523-62B0-1440-C042-6B9D6397A55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What is a leading question?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Give us an example of a leading question.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are the steps for conducting a basic (cooperative) witness interview? </a:t>
            </a:r>
          </a:p>
        </p:txBody>
      </p:sp>
    </p:spTree>
    <p:extLst>
      <p:ext uri="{BB962C8B-B14F-4D97-AF65-F5344CB8AC3E}">
        <p14:creationId xmlns:p14="http://schemas.microsoft.com/office/powerpoint/2010/main" val="159479231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97438-942B-D300-2685-68F8206C87E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690E6-9CD4-E745-2AA7-EE4296CB8D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B111E8-B180-C0A5-6586-19326F0A73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fr-FR"/>
              <a:t> </a:t>
            </a:r>
            <a:fld id="{9587AB99-FD34-48E4-8751-B532B08D7F6E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017CCD-0DAC-E030-7FF1-2CAF01C474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L’interrogateur secondaire</a:t>
            </a:r>
          </a:p>
          <a:p>
            <a:pPr lvl="1"/>
            <a:r>
              <a:rPr lang="fr-FR" dirty="0"/>
              <a:t>Il se place à un endroit moins visible.</a:t>
            </a:r>
          </a:p>
          <a:p>
            <a:pPr lvl="1"/>
            <a:r>
              <a:rPr lang="fr-FR" dirty="0"/>
              <a:t>Il prend des notes.</a:t>
            </a:r>
          </a:p>
          <a:p>
            <a:pPr lvl="1"/>
            <a:r>
              <a:rPr lang="fr-FR" dirty="0"/>
              <a:t>Il évite de donner la moindre indication verbale ou non verbale.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0E6CC1-7EDD-8848-B1D4-7A69EC57496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fr-FR" dirty="0"/>
              <a:t>L’interrogateur principal</a:t>
            </a:r>
          </a:p>
          <a:p>
            <a:pPr lvl="1"/>
            <a:r>
              <a:rPr lang="fr-FR" dirty="0"/>
              <a:t>Il prend les commandes.</a:t>
            </a:r>
          </a:p>
          <a:p>
            <a:pPr lvl="1"/>
            <a:r>
              <a:rPr lang="fr-FR" dirty="0"/>
              <a:t>Il présente l’interrogateur secondaire. </a:t>
            </a:r>
          </a:p>
          <a:p>
            <a:pPr lvl="1"/>
            <a:r>
              <a:rPr lang="fr-FR" dirty="0"/>
              <a:t>Il est le point central.</a:t>
            </a:r>
          </a:p>
        </p:txBody>
      </p:sp>
      <p:pic>
        <p:nvPicPr>
          <p:cNvPr id="28" name="Content Placeholder 27" descr="A few 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B105CA0-244B-675F-869B-519232C9E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3619227" y="4697154"/>
            <a:ext cx="3171143" cy="1782762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8FC57E2-1505-0708-8F4B-CCE0C983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Auditionner en équipe (1/2) 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3D2C5998-D05C-BEDF-F932-FDD1E2EC89AD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/>
        </p:blipFill>
        <p:spPr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27C4E5-F47B-673B-7AF5-B0782707C8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 pratique 13.4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47B92F-5AD8-4B3C-FC4B-550A3BC8D13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89F7F3-A752-5F10-1DF2-CAFB7EE7A6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40457" y="6264472"/>
            <a:ext cx="8499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218024EC-F79A-85A5-5344-15AEC19A3D64}"/>
              </a:ext>
            </a:extLst>
          </p:cNvPr>
          <p:cNvSpPr txBox="1">
            <a:spLocks/>
          </p:cNvSpPr>
          <p:nvPr/>
        </p:nvSpPr>
        <p:spPr bwMode="auto">
          <a:xfrm>
            <a:off x="1473200" y="5334000"/>
            <a:ext cx="14224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Secondary interviewer</a:t>
            </a:r>
          </a:p>
          <a:p>
            <a:pPr marL="228600" lvl="1" indent="-114300"/>
            <a:r>
              <a:rPr lang="fr-FR" sz="1000" b="0"/>
              <a:t>Seated in a less conspicuous location</a:t>
            </a:r>
          </a:p>
          <a:p>
            <a:pPr marL="228600" lvl="1" indent="-114300"/>
            <a:r>
              <a:rPr lang="fr-FR" sz="1000" b="0"/>
              <a:t>Takes notes</a:t>
            </a:r>
          </a:p>
          <a:p>
            <a:pPr marL="228600" lvl="1" indent="-114300"/>
            <a:r>
              <a:rPr lang="fr-FR" sz="1000" b="0"/>
              <a:t>Avoid verbal and nonverbal cues</a:t>
            </a:r>
          </a:p>
          <a:p>
            <a:pPr marL="0" indent="0">
              <a:spcAft>
                <a:spcPct val="0"/>
              </a:spcAft>
              <a:buFont typeface="Wingdings" pitchFamily="2" charset="2"/>
              <a:buNone/>
            </a:pPr>
            <a:endParaRPr lang="en-US" sz="1000" b="0" kern="0" dirty="0"/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13D157FA-90CA-F583-B7AA-DFFBCA67D0C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14224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Lead interviewer</a:t>
            </a:r>
          </a:p>
          <a:p>
            <a:pPr marL="228600" lvl="1" indent="-114300"/>
            <a:r>
              <a:rPr lang="fr-FR" sz="1000" b="0"/>
              <a:t>Takes the lead</a:t>
            </a:r>
          </a:p>
          <a:p>
            <a:pPr marL="228600" lvl="1" indent="-114300"/>
            <a:r>
              <a:rPr lang="fr-FR" sz="1000" b="0"/>
              <a:t>Introduces the secondary </a:t>
            </a:r>
          </a:p>
          <a:p>
            <a:pPr marL="228600" lvl="1" indent="-114300"/>
            <a:r>
              <a:rPr lang="fr-FR" sz="1000" b="0"/>
              <a:t>Focal point</a:t>
            </a:r>
          </a:p>
        </p:txBody>
      </p:sp>
      <p:sp>
        <p:nvSpPr>
          <p:cNvPr id="17" name="CallAddLeft">
            <a:extLst>
              <a:ext uri="{FF2B5EF4-FFF2-40B4-BE49-F238E27FC236}">
                <a16:creationId xmlns:a16="http://schemas.microsoft.com/office/drawing/2014/main" id="{FF5791C2-EF5A-0B11-A1EF-A19AF45F48B1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Team Interviews (1 of 2) </a:t>
            </a:r>
          </a:p>
        </p:txBody>
      </p:sp>
      <p:sp>
        <p:nvSpPr>
          <p:cNvPr id="18" name="CallAddR">
            <a:extLst>
              <a:ext uri="{FF2B5EF4-FFF2-40B4-BE49-F238E27FC236}">
                <a16:creationId xmlns:a16="http://schemas.microsoft.com/office/drawing/2014/main" id="{A0C2BE68-D5EE-55D4-0A72-F0BD9D15E4F6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Workbook 13.4</a:t>
            </a:r>
          </a:p>
        </p:txBody>
      </p:sp>
    </p:spTree>
    <p:extLst>
      <p:ext uri="{BB962C8B-B14F-4D97-AF65-F5344CB8AC3E}">
        <p14:creationId xmlns:p14="http://schemas.microsoft.com/office/powerpoint/2010/main" val="1782375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702A8B4D-B2D9-E22A-4AC3-B25E6E094D83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A93B01-EC59-F1AC-1399-CC3E7047A8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 pratique 13.4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1DFD9-4EA1-1F80-B150-5EB1D069CD14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C4F0EBB8-B6A0-4F62-B54B-ED14A207C5AC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3B6BF7-2AA7-BFAA-BFD7-3369DBE068BC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5EE04-014A-67A5-B27A-159F3446D1A5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F90E9AE-221C-B94E-5D7A-16D125970E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Si l’audition ne mène nulle part :</a:t>
            </a:r>
          </a:p>
          <a:p>
            <a:pPr lvl="0"/>
            <a:r>
              <a:rPr lang="fr-FR"/>
              <a:t>Quitter la salle.</a:t>
            </a:r>
          </a:p>
          <a:p>
            <a:pPr lvl="0"/>
            <a:r>
              <a:rPr lang="fr-FR"/>
              <a:t>Réévaluer ses stratégies.</a:t>
            </a:r>
          </a:p>
          <a:p>
            <a:r>
              <a:rPr lang="fr-FR"/>
              <a:t>Revenir dans la salle avec une nouvelle stratégie.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CCD23AF-C7F5-5908-5BAA-8796104A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Auditionner en équipe (2/2) 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55E1921-5EB2-222E-3AB4-ECEFF3B02A1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A46E4253-BB11-7515-1871-A30BC25DFF9D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If not working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Leave room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Reevaluate strategies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Re-enter room with new strategy</a:t>
            </a:r>
          </a:p>
        </p:txBody>
      </p:sp>
      <p:sp>
        <p:nvSpPr>
          <p:cNvPr id="11" name="CallAddLeft">
            <a:extLst>
              <a:ext uri="{FF2B5EF4-FFF2-40B4-BE49-F238E27FC236}">
                <a16:creationId xmlns:a16="http://schemas.microsoft.com/office/drawing/2014/main" id="{77A47B17-BA4C-4433-9435-A318CD7F1471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Team Interviews (2 of 2)  </a:t>
            </a:r>
          </a:p>
        </p:txBody>
      </p:sp>
      <p:sp>
        <p:nvSpPr>
          <p:cNvPr id="12" name="CallAddR">
            <a:extLst>
              <a:ext uri="{FF2B5EF4-FFF2-40B4-BE49-F238E27FC236}">
                <a16:creationId xmlns:a16="http://schemas.microsoft.com/office/drawing/2014/main" id="{91AE21C2-FBB1-4D7E-1498-A54E03B9498F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Workbook 13.4</a:t>
            </a:r>
          </a:p>
        </p:txBody>
      </p:sp>
    </p:spTree>
    <p:extLst>
      <p:ext uri="{BB962C8B-B14F-4D97-AF65-F5344CB8AC3E}">
        <p14:creationId xmlns:p14="http://schemas.microsoft.com/office/powerpoint/2010/main" val="4263426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/>
              <a:t>Polycopié 13.3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b="289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fr-FR" sz="1100" dirty="0"/>
              <a:t>Guides pratiques 13.3 et 13.4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D1E10-4C39-6FED-EE40-6C4AE8972AF4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sz="2600" dirty="0"/>
              <a:t>But : S’entraîner à mener un entretien de base. </a:t>
            </a:r>
          </a:p>
          <a:p>
            <a:pPr lvl="1"/>
            <a:r>
              <a:rPr lang="fr-FR" dirty="0"/>
              <a:t>Durée : 60 minutes (10 min de préparation, 30 min pour l'entretien et 20 min pour la discussion et les retours)</a:t>
            </a:r>
          </a:p>
          <a:p>
            <a:pPr lvl="1"/>
            <a:r>
              <a:rPr lang="fr-FR" dirty="0"/>
              <a:t>Composition des groupes : Équipes de trois participants : une personne jouera le rôle du témoin coopératif ; les deux autres joueront le rôle des interrogateurs.</a:t>
            </a:r>
          </a:p>
          <a:p>
            <a:pPr lvl="1"/>
            <a:r>
              <a:rPr lang="fr-FR" dirty="0"/>
              <a:t>Débriefing : Démonstration, discussion avec l'ensemble du groupe, retour des instructeurs.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Exercice basé sur le scénario </a:t>
            </a:r>
            <a:br>
              <a:rPr lang="fr-FR" dirty="0"/>
            </a:br>
            <a:r>
              <a:rPr lang="fr-FR" dirty="0"/>
              <a:t>du cours – 1</a:t>
            </a:r>
            <a:r>
              <a:rPr lang="fr-F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dirty="0"/>
              <a:t> partie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Purpose: to practice conducting a basic interview with a cooperative witness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Duration: 45 minutes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Group: two equal groups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Debrief: large-group discussion; facilitator feedback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 kern="0"/>
              <a:t>Course Scenario Exercise — Part 1</a:t>
            </a:r>
            <a:endParaRPr lang="en-US" sz="1000" b="0" kern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32210"/>
            <a:ext cx="1041400" cy="931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700" b="0"/>
              <a:t>Refer To:</a:t>
            </a:r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119724"/>
            <a:ext cx="1041400" cy="10905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4.2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225842"/>
            <a:ext cx="1041400" cy="10905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Handout 5.1</a:t>
            </a:r>
          </a:p>
        </p:txBody>
      </p:sp>
      <p:sp>
        <p:nvSpPr>
          <p:cNvPr id="21" name="CallBottom">
            <a:extLst>
              <a:ext uri="{FF2B5EF4-FFF2-40B4-BE49-F238E27FC236}">
                <a16:creationId xmlns:a16="http://schemas.microsoft.com/office/drawing/2014/main" id="{A097A0A4-4A55-DDEA-F53B-40218A6E65D6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900" b="0"/>
              <a:t>Purpose: To practice conducting a basic interview </a:t>
            </a:r>
          </a:p>
          <a:p>
            <a:pPr marL="228600" lvl="1" indent="-114300"/>
            <a:r>
              <a:rPr lang="fr-FR" sz="900" b="0"/>
              <a:t>Duration: 60 minutes (10-preparation; 30-interview; 20-discussion and feedback)</a:t>
            </a:r>
          </a:p>
          <a:p>
            <a:pPr marL="228600" lvl="1" indent="-114300"/>
            <a:r>
              <a:rPr lang="fr-FR" sz="900" b="0"/>
              <a:t>Group: Teams of three; one person to act as cooperative witness; two persons to be the interviewers</a:t>
            </a:r>
          </a:p>
          <a:p>
            <a:pPr marL="228600" lvl="1" indent="-114300"/>
            <a:r>
              <a:rPr lang="fr-FR" sz="900" b="0"/>
              <a:t>Debrief: Demonstration; Large-group discussion; facilitator feedback</a:t>
            </a:r>
          </a:p>
        </p:txBody>
      </p:sp>
      <p:sp>
        <p:nvSpPr>
          <p:cNvPr id="22" name="CallAddLeft">
            <a:extLst>
              <a:ext uri="{FF2B5EF4-FFF2-40B4-BE49-F238E27FC236}">
                <a16:creationId xmlns:a16="http://schemas.microsoft.com/office/drawing/2014/main" id="{F0D8F6D4-4530-BD2E-12FB-D40751BB91D3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Course Scenario Exercice – </a:t>
            </a:r>
            <a:br>
              <a:rPr lang="fr-FR" sz="1000" b="0"/>
            </a:br>
            <a:r>
              <a:rPr lang="fr-FR" sz="1000" b="0"/>
              <a:t>Part 1</a:t>
            </a:r>
          </a:p>
        </p:txBody>
      </p:sp>
      <p:sp>
        <p:nvSpPr>
          <p:cNvPr id="24" name="CallAddR">
            <a:extLst>
              <a:ext uri="{FF2B5EF4-FFF2-40B4-BE49-F238E27FC236}">
                <a16:creationId xmlns:a16="http://schemas.microsoft.com/office/drawing/2014/main" id="{7A71D7B7-DE39-6FF8-6EC1-E1D5F885AC0D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1651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700"/>
              <a:t>Workbook 13.3 &amp; 13.4</a:t>
            </a:r>
          </a:p>
        </p:txBody>
      </p:sp>
      <p:sp>
        <p:nvSpPr>
          <p:cNvPr id="25" name="CallAddR">
            <a:extLst>
              <a:ext uri="{FF2B5EF4-FFF2-40B4-BE49-F238E27FC236}">
                <a16:creationId xmlns:a16="http://schemas.microsoft.com/office/drawing/2014/main" id="{7F8DA6FC-630E-31E0-5237-2703D4C74D47}"/>
              </a:ext>
            </a:extLst>
          </p:cNvPr>
          <p:cNvSpPr txBox="1">
            <a:spLocks/>
          </p:cNvSpPr>
          <p:nvPr/>
        </p:nvSpPr>
        <p:spPr bwMode="auto">
          <a:xfrm>
            <a:off x="1879600" y="5207000"/>
            <a:ext cx="1016000" cy="1270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 fontScale="92500"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600" b="1" baseline="0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Handout 13.3</a:t>
            </a:r>
          </a:p>
        </p:txBody>
      </p:sp>
    </p:spTree>
    <p:extLst>
      <p:ext uri="{BB962C8B-B14F-4D97-AF65-F5344CB8AC3E}">
        <p14:creationId xmlns:p14="http://schemas.microsoft.com/office/powerpoint/2010/main" val="2170667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Vidéo d’un attentat terroriste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Terrorist Attack Video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A4DFC-7D0E-EA1A-E1E0-68EA3D71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pic>
        <p:nvPicPr>
          <p:cNvPr id="7" name="ITA13v_S45_TerroristAttack">
            <a:hlinkClick r:id="" action="ppaction://media"/>
            <a:extLst>
              <a:ext uri="{FF2B5EF4-FFF2-40B4-BE49-F238E27FC236}">
                <a16:creationId xmlns:a16="http://schemas.microsoft.com/office/drawing/2014/main" id="{56E0D400-3D68-8AE8-F86C-F63B636CB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6252" y="1325880"/>
            <a:ext cx="5608321" cy="4206240"/>
          </a:xfrm>
        </p:spPr>
      </p:pic>
      <p:sp>
        <p:nvSpPr>
          <p:cNvPr id="9" name="CallTop">
            <a:extLst>
              <a:ext uri="{FF2B5EF4-FFF2-40B4-BE49-F238E27FC236}">
                <a16:creationId xmlns:a16="http://schemas.microsoft.com/office/drawing/2014/main" id="{F79013E6-25C2-58C3-02E5-0C4E2C5F7899}"/>
              </a:ext>
            </a:extLst>
          </p:cNvPr>
          <p:cNvSpPr txBox="1">
            <a:spLocks/>
          </p:cNvSpPr>
          <p:nvPr/>
        </p:nvSpPr>
        <p:spPr>
          <a:xfrm>
            <a:off x="50800" y="62484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Terrorist Attack Video</a:t>
            </a:r>
          </a:p>
        </p:txBody>
      </p:sp>
    </p:spTree>
    <p:extLst>
      <p:ext uri="{BB962C8B-B14F-4D97-AF65-F5344CB8AC3E}">
        <p14:creationId xmlns:p14="http://schemas.microsoft.com/office/powerpoint/2010/main" val="1296932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Vous est-il déjà arrivé de perdre quelque chose comme vos clés, un livre ou une tasse à café ? </a:t>
            </a:r>
          </a:p>
          <a:p>
            <a:r>
              <a:rPr lang="fr-FR" dirty="0"/>
              <a:t>Quel processus avez-vous suivi pour tenter de vous souvenir de l'emplacement de l'objet perdu ?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Question de discussion : </a:t>
            </a:r>
            <a:br>
              <a:rPr lang="fr-FR" dirty="0"/>
            </a:br>
            <a:r>
              <a:rPr lang="fr-FR" dirty="0"/>
              <a:t>Les capacités cognitives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792CE9-197D-7BFF-099B-1EB88AB026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F604B503-2D11-05AA-F296-04B455FAF90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Have you ever lost anything such as your keys, a book, or a coffee cup?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process did you use to try to remember the location of the lost item? 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446D3684-C7B6-C977-833C-77E0A205AC2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Cognition </a:t>
            </a:r>
          </a:p>
        </p:txBody>
      </p:sp>
    </p:spTree>
    <p:extLst>
      <p:ext uri="{BB962C8B-B14F-4D97-AF65-F5344CB8AC3E}">
        <p14:creationId xmlns:p14="http://schemas.microsoft.com/office/powerpoint/2010/main" val="2608475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6B5E45B-7251-5D32-986F-C4BA6218B0C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445F62-04FC-E786-4981-55AFD25D1AA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 pratique 13.3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8D87C-C678-FC79-3805-C36F078A983B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Recherche systématique de la mémoire du témoin pour l'aider à se souvenir (rappel de mémoire).</a:t>
            </a:r>
          </a:p>
          <a:p>
            <a:r>
              <a:rPr lang="fr-FR"/>
              <a:t>Recommandé pour :</a:t>
            </a:r>
          </a:p>
          <a:p>
            <a:pPr lvl="1"/>
            <a:r>
              <a:rPr lang="fr-FR"/>
              <a:t>Les témoins traumatisés</a:t>
            </a:r>
          </a:p>
          <a:p>
            <a:pPr lvl="1"/>
            <a:r>
              <a:rPr lang="fr-FR"/>
              <a:t>Un témoin coopératif qui a du mal à se souvenir des détails.</a:t>
            </a:r>
          </a:p>
          <a:p>
            <a:pPr lvl="1"/>
            <a:r>
              <a:rPr lang="fr-FR"/>
              <a:t>Tous les témoins qui ont du mal à se souvenir de certains détails.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L'entretien cognitif (1/2)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068692B-CB02-347A-AF77-320BF9DFD87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Cognitive Interviewing (1 of 3)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The systematic search of the witness’s memory to assist in the recall of details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Recommended for use with: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Traumatized witnesses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Cooperative witnesses struggling to remember details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Any witness having difficulty recalling information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F2E39AD7-450C-2DE3-2CC5-3BEF1DAA837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Systematic search of witness’s memory to assist in recall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Recommended for use:</a:t>
            </a:r>
          </a:p>
          <a:p>
            <a:pPr marL="228600" lvl="1" indent="-114300"/>
            <a:r>
              <a:rPr lang="fr-FR" sz="1000" b="0"/>
              <a:t>Traumatized witnesses</a:t>
            </a:r>
          </a:p>
          <a:p>
            <a:pPr marL="228600" lvl="1" indent="-114300"/>
            <a:r>
              <a:rPr lang="fr-FR" sz="1000" b="0"/>
              <a:t>Cooperative witnesses struggling to remember details</a:t>
            </a:r>
          </a:p>
          <a:p>
            <a:pPr marL="228600" lvl="1" indent="-114300"/>
            <a:r>
              <a:rPr lang="fr-FR" sz="1000" b="0"/>
              <a:t>Any witness having difficulty recalling information</a:t>
            </a:r>
          </a:p>
        </p:txBody>
      </p:sp>
      <p:sp>
        <p:nvSpPr>
          <p:cNvPr id="14" name="CallAddLeft">
            <a:extLst>
              <a:ext uri="{FF2B5EF4-FFF2-40B4-BE49-F238E27FC236}">
                <a16:creationId xmlns:a16="http://schemas.microsoft.com/office/drawing/2014/main" id="{03323BC3-8C04-F32F-835E-0FB7484BDF7A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Cognitive Interviewing </a:t>
            </a:r>
          </a:p>
          <a:p>
            <a:r>
              <a:rPr lang="fr-FR" sz="1000" b="0"/>
              <a:t>(1 of 2)</a:t>
            </a:r>
          </a:p>
        </p:txBody>
      </p:sp>
      <p:sp>
        <p:nvSpPr>
          <p:cNvPr id="15" name="CallAddR">
            <a:extLst>
              <a:ext uri="{FF2B5EF4-FFF2-40B4-BE49-F238E27FC236}">
                <a16:creationId xmlns:a16="http://schemas.microsoft.com/office/drawing/2014/main" id="{FF6CD991-CA2A-631E-0839-1C2E10E554AD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Workbook 13.3</a:t>
            </a:r>
          </a:p>
        </p:txBody>
      </p:sp>
    </p:spTree>
    <p:extLst>
      <p:ext uri="{BB962C8B-B14F-4D97-AF65-F5344CB8AC3E}">
        <p14:creationId xmlns:p14="http://schemas.microsoft.com/office/powerpoint/2010/main" val="3859873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L'entretien cognitif (2/2)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Il vise à raviver les souvenirs du témoin par le biais de ses échanges avec l’interrogateur.</a:t>
            </a:r>
          </a:p>
          <a:p>
            <a:r>
              <a:rPr lang="fr-FR">
                <a:latin typeface="Arial"/>
                <a:cs typeface="Arial"/>
              </a:rPr>
              <a:t>On fait appel à des repères visuels, émotionnels et sensoriels.</a:t>
            </a:r>
          </a:p>
          <a:p>
            <a:r>
              <a:rPr lang="fr-FR">
                <a:latin typeface="Arial"/>
                <a:cs typeface="Arial"/>
              </a:rPr>
              <a:t>On tient compte de l'état émotionnel du témoin.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DCBE4D35-A1E4-4E89-A40C-CC4948915F72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D9C4C7-BB66-289C-983C-F0FDA9DB08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48C192F8-D57B-070B-EBEF-24C1D3AF463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Cognitive Interviewing (2 of 2)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79CB19E5-7E6F-D1AB-A908-05B2D9BE5CDA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Focuses on clarifying witness memory through interviewer communication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Uses visual, emotional, and sensory cues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Address witness’s emotional state</a:t>
            </a:r>
          </a:p>
        </p:txBody>
      </p:sp>
    </p:spTree>
    <p:extLst>
      <p:ext uri="{BB962C8B-B14F-4D97-AF65-F5344CB8AC3E}">
        <p14:creationId xmlns:p14="http://schemas.microsoft.com/office/powerpoint/2010/main" val="1647602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C343-0921-CB14-D41F-DFF2D5D8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L'entretien cognitif (3/3)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A2E140-8740-D7AB-4691-617CF26795E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/>
              <a:t>Les avantages </a:t>
            </a:r>
          </a:p>
          <a:p>
            <a:pPr lvl="1"/>
            <a:r>
              <a:rPr lang="fr-FR"/>
              <a:t>Il permet d’obtenir plus d’informations qu’un entretien de base.</a:t>
            </a:r>
          </a:p>
          <a:p>
            <a:pPr lvl="1"/>
            <a:r>
              <a:rPr lang="fr-FR"/>
              <a:t>Moins de contamination.</a:t>
            </a:r>
          </a:p>
          <a:p>
            <a:pPr lvl="0"/>
            <a:r>
              <a:rPr lang="fr-FR"/>
              <a:t>Les désavantages</a:t>
            </a:r>
          </a:p>
          <a:p>
            <a:pPr lvl="1"/>
            <a:r>
              <a:rPr lang="fr-FR"/>
              <a:t>Il demande du temps et de la patience.</a:t>
            </a:r>
          </a:p>
          <a:p>
            <a:pPr lvl="1"/>
            <a:r>
              <a:rPr lang="fr-FR"/>
              <a:t>Les interrogateurs doivent comprendre le processus et savoir quand l’employer.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FE17A-AEB8-AA03-A5D0-81A5502EAF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A5B853F2-ED3D-41DD-B4D6-14E0F7EDDFA6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FE5D6-43EE-5B6A-3D69-C2466C1C59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88A01E-DF0B-E1E6-65FE-6857A7F03B5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E7F44D67-D631-9BF4-116C-FD3EFAD3A3D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Cognitive Interviewing (3 of 3)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E87CD3E3-C3D4-7D4F-5406-F7AD8CEA2ABA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Advantages </a:t>
            </a:r>
          </a:p>
          <a:p>
            <a:pPr marL="228600" lvl="1" indent="-114300"/>
            <a:r>
              <a:rPr lang="fr-FR" sz="1000" b="0"/>
              <a:t>Yields more information than basic interviewing</a:t>
            </a:r>
          </a:p>
          <a:p>
            <a:pPr marL="228600" lvl="1" indent="-114300"/>
            <a:r>
              <a:rPr lang="fr-FR" sz="1000" b="0"/>
              <a:t>Less contamination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Disadvantages</a:t>
            </a:r>
          </a:p>
          <a:p>
            <a:pPr marL="228600" lvl="1" indent="-114300"/>
            <a:r>
              <a:rPr lang="fr-FR" sz="1000" b="0"/>
              <a:t>Takes time and patience</a:t>
            </a:r>
          </a:p>
          <a:p>
            <a:pPr marL="228600" lvl="1" indent="-114300"/>
            <a:r>
              <a:rPr lang="fr-FR" sz="1000" b="0"/>
              <a:t>Interviewers must know process and when to use it</a:t>
            </a:r>
          </a:p>
        </p:txBody>
      </p:sp>
    </p:spTree>
    <p:extLst>
      <p:ext uri="{BB962C8B-B14F-4D97-AF65-F5344CB8AC3E}">
        <p14:creationId xmlns:p14="http://schemas.microsoft.com/office/powerpoint/2010/main" val="15018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13.1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dirty="0" smtClean="0"/>
              <a:pPr/>
              <a:t>5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But : Explorer les caractéristiques des témoins coopératifs.</a:t>
            </a:r>
          </a:p>
          <a:p>
            <a:pPr marL="547370" lvl="1"/>
            <a:r>
              <a:rPr lang="fr-FR"/>
              <a:t>Durée : 25 minutes (5 min pour la vidéo et 20 pour la discussion et les retours)</a:t>
            </a:r>
          </a:p>
          <a:p>
            <a:pPr marL="547370" lvl="1"/>
            <a:r>
              <a:rPr lang="fr-FR"/>
              <a:t>Composition des groupes : Toute la classe</a:t>
            </a:r>
          </a:p>
          <a:p>
            <a:pPr marL="547370" lvl="1"/>
            <a:r>
              <a:rPr lang="fr-FR"/>
              <a:t>Débriefing : Discussion avec l'ensemble du groupe et retour des instructeurs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Exercice de rappel </a:t>
            </a:r>
            <a:br>
              <a:rPr lang="fr-FR" dirty="0"/>
            </a:br>
            <a:r>
              <a:rPr lang="fr-FR" dirty="0"/>
              <a:t>de mémoire des témoins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Purpose: to help you explore the characteristics of cooperative witnesses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Duration: 25 minutes (5-video; 20-discussion and feedback)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Group: entire class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Debrief: large-group discussion; facilitator feedback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Witness Recall Exercise</a:t>
            </a:r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Handout 2.1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6A8434-1C9B-13A2-A502-806A89354E97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247726B6-D05C-329E-ADA2-B42FB47AACB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Purpose: To explore the characteristics of cooperative witnesses</a:t>
            </a:r>
          </a:p>
          <a:p>
            <a:pPr marL="228600" lvl="1" indent="-114300"/>
            <a:r>
              <a:rPr lang="fr-FR" sz="1000" b="0">
                <a:cs typeface="Arial"/>
              </a:rPr>
              <a:t>Duration: 25 minutes (5-video; 20-discussion and feedback)</a:t>
            </a:r>
          </a:p>
          <a:p>
            <a:pPr marL="228600" lvl="1" indent="-114300"/>
            <a:r>
              <a:rPr lang="fr-FR" sz="1000" b="0">
                <a:cs typeface="Arial"/>
              </a:rPr>
              <a:t>Group: Entire class</a:t>
            </a:r>
          </a:p>
          <a:p>
            <a:pPr marL="228600" lvl="1" indent="-114300"/>
            <a:r>
              <a:rPr lang="fr-FR" sz="1000" b="0">
                <a:cs typeface="Arial"/>
              </a:rPr>
              <a:t>Debrief: Large-group discussion; facilitator feedback</a:t>
            </a:r>
          </a:p>
        </p:txBody>
      </p:sp>
      <p:sp>
        <p:nvSpPr>
          <p:cNvPr id="16" name="CallAddLeft">
            <a:extLst>
              <a:ext uri="{FF2B5EF4-FFF2-40B4-BE49-F238E27FC236}">
                <a16:creationId xmlns:a16="http://schemas.microsoft.com/office/drawing/2014/main" id="{BA824E58-3353-9245-7687-A44061925BAD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Witness Recall Exercise</a:t>
            </a:r>
          </a:p>
        </p:txBody>
      </p:sp>
      <p:sp>
        <p:nvSpPr>
          <p:cNvPr id="17" name="CallAddR">
            <a:extLst>
              <a:ext uri="{FF2B5EF4-FFF2-40B4-BE49-F238E27FC236}">
                <a16:creationId xmlns:a16="http://schemas.microsoft.com/office/drawing/2014/main" id="{57ABF392-5D32-923C-3343-2BFC7E9B51C3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13.1</a:t>
            </a:r>
          </a:p>
        </p:txBody>
      </p:sp>
    </p:spTree>
    <p:extLst>
      <p:ext uri="{BB962C8B-B14F-4D97-AF65-F5344CB8AC3E}">
        <p14:creationId xmlns:p14="http://schemas.microsoft.com/office/powerpoint/2010/main" val="1825298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>
            <a:normAutofit fontScale="90000"/>
          </a:bodyPr>
          <a:lstStyle/>
          <a:p>
            <a:r>
              <a:rPr lang="fr-FR" dirty="0"/>
              <a:t>Étape 1 : Reconstituer </a:t>
            </a:r>
            <a:br>
              <a:rPr lang="fr-FR" dirty="0"/>
            </a:br>
            <a:r>
              <a:rPr lang="fr-FR" dirty="0"/>
              <a:t>mentalement les lieux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11163" y="1219200"/>
            <a:ext cx="4056062" cy="3721100"/>
          </a:xfrm>
        </p:spPr>
        <p:txBody>
          <a:bodyPr/>
          <a:lstStyle/>
          <a:p>
            <a:r>
              <a:rPr lang="fr-FR" dirty="0">
                <a:latin typeface="Arial"/>
                <a:cs typeface="Arial"/>
              </a:rPr>
              <a:t>Suggérer au témoin de se remémorer les lieux avant les faits.</a:t>
            </a:r>
          </a:p>
          <a:p>
            <a:r>
              <a:rPr lang="fr-FR" dirty="0">
                <a:latin typeface="Arial"/>
                <a:cs typeface="Arial"/>
              </a:rPr>
              <a:t>Relier les souvenirs sensoriels aux émotions.</a:t>
            </a:r>
          </a:p>
          <a:p>
            <a:r>
              <a:rPr lang="fr-FR" dirty="0">
                <a:latin typeface="Arial"/>
                <a:cs typeface="Arial"/>
              </a:rPr>
              <a:t>Rassurer le témoin.</a:t>
            </a:r>
          </a:p>
        </p:txBody>
      </p:sp>
      <p:pic>
        <p:nvPicPr>
          <p:cNvPr id="3074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06" y="1422429"/>
            <a:ext cx="3341716" cy="2231967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0" name="Rectangle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23771" y="3438952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1: Mentally Reconstruct the Scene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Suggest that the witness recreate the scene prior to the event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Tie sensory recollections to emotions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Reassure the witness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7AE665-6B65-1875-C364-5510303BC0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E2E39D3E-672A-7C7B-76EA-84A950A3900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1: Mentally Reconstruct the Scene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B16F1BDA-7999-F4A2-463C-A981495740E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Suggest the witness recreates scene prior to event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Tie sensory recollections to emotions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Reassure witness</a:t>
            </a:r>
          </a:p>
        </p:txBody>
      </p:sp>
    </p:spTree>
    <p:extLst>
      <p:ext uri="{BB962C8B-B14F-4D97-AF65-F5344CB8AC3E}">
        <p14:creationId xmlns:p14="http://schemas.microsoft.com/office/powerpoint/2010/main" val="2835497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 2 : Tout dire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Guider le témoin pour l’aider à se concentrer sur les détails pertinents des faits en question.</a:t>
            </a:r>
          </a:p>
          <a:p>
            <a:r>
              <a:rPr lang="fr-FR" dirty="0">
                <a:latin typeface="Arial"/>
                <a:cs typeface="Arial"/>
              </a:rPr>
              <a:t>Ne pas l’interrompre.</a:t>
            </a:r>
          </a:p>
        </p:txBody>
      </p:sp>
      <p:pic>
        <p:nvPicPr>
          <p:cNvPr id="19" name="Content Placeholder 18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92" y="1565731"/>
            <a:ext cx="3022628" cy="2015085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2: Tell Everything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Guide the witness to focus on providing details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Do not interrupt!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20" name="Rectangle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95107" y="3365373"/>
            <a:ext cx="8499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A67690F-54C0-E587-6B2B-09787E23B17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9779E7B1-DF21-BB9C-2C60-78B545549D5E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2: Tell Everything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A021C5A4-5A7D-C453-88DD-760E3235D9C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33688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Guide witness to focus on providing details about relevant issue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Do not interrupt</a:t>
            </a:r>
          </a:p>
        </p:txBody>
      </p:sp>
    </p:spTree>
    <p:extLst>
      <p:ext uri="{BB962C8B-B14F-4D97-AF65-F5344CB8AC3E}">
        <p14:creationId xmlns:p14="http://schemas.microsoft.com/office/powerpoint/2010/main" val="4134946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Étapes 3 et 4 : Sonder la mémoire (1/2)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ITA v5.00</a:t>
            </a:r>
          </a:p>
        </p:txBody>
      </p:sp>
      <p:sp>
        <p:nvSpPr>
          <p:cNvPr id="10" name="Rectangle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84488" y="3696455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/>
              <a:t>Source: Getty Images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3: Probe Memory (1 of 2)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Seek additional details with questions that tap into the senses: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Sight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Sound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Smell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Touch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Taste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Feelings, emotions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9E88F5-4E13-4916-BF16-5C0D9F65902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sz="2600" dirty="0">
                <a:latin typeface="Arial"/>
                <a:cs typeface="Arial"/>
              </a:rPr>
              <a:t>Chercher à obtenir des détails supplémentaires en posant des questions qui font appel aux sens :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La vue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L'ouïe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L’odorat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Le toucher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Le goût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Les émotions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D57F3644-A2FB-47D6-900B-1068293CCC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5344" y="1443008"/>
            <a:ext cx="2836863" cy="22534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BB74B-7740-30C9-60F7-4AEEF998D0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75E47C41-E5CB-2ECF-E227-DB3B6D0F281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Steps 3 - 4: Probe Memory (1 of 2)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F84CC388-E035-77C0-D1DB-2E870DAF8082}"/>
              </a:ext>
            </a:extLst>
          </p:cNvPr>
          <p:cNvSpPr txBox="1">
            <a:spLocks/>
          </p:cNvSpPr>
          <p:nvPr/>
        </p:nvSpPr>
        <p:spPr bwMode="auto">
          <a:xfrm>
            <a:off x="58737" y="5334000"/>
            <a:ext cx="2836863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Seek additional details with questions to tap into senses: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Sight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Sound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Smell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Touch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Taste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Emotions</a:t>
            </a:r>
          </a:p>
        </p:txBody>
      </p:sp>
    </p:spTree>
    <p:extLst>
      <p:ext uri="{BB962C8B-B14F-4D97-AF65-F5344CB8AC3E}">
        <p14:creationId xmlns:p14="http://schemas.microsoft.com/office/powerpoint/2010/main" val="492106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Étapes 3 et 4 : Sonder la mémoire (2/2)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Changer de direction ou de perspective :</a:t>
            </a:r>
          </a:p>
          <a:p>
            <a:pPr lvl="1"/>
            <a:r>
              <a:rPr lang="fr-FR" dirty="0">
                <a:latin typeface="Arial"/>
                <a:cs typeface="Arial"/>
              </a:rPr>
              <a:t>Demander au témoin de faire son récit à l’envers ou de le raconter jusqu’au moment où s’est produit un événement mémorable ou juste après celui-ci.</a:t>
            </a:r>
          </a:p>
          <a:p>
            <a:pPr lvl="1"/>
            <a:r>
              <a:rPr lang="fr-FR" dirty="0">
                <a:latin typeface="Arial"/>
                <a:cs typeface="Arial"/>
              </a:rPr>
              <a:t>Demander au témoin de relater les faits depuis la perspective d’un autre témoin ou spectateur.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3: Probe Memory (2 of 2)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Change direction or change perspective: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Ask the witness to tell the story in reverse or up to or after a memorable event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Ask the witness to relate the event from the viewpoint of another witness or observer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A3FF175-1A83-9E0B-FBDB-38BD292E15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C1F8012A-8044-4844-1B86-16542CAE098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Steps 3 - 4: Probe Memory (2 of 2)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20BD0EEA-8476-C72C-8300-F7C911E6771C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Change direction or change perspective: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Ask witness to tell story in reverse or up to or after a memorable event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Ask witness to relate event from viewpoint of another witness or observer</a:t>
            </a:r>
          </a:p>
        </p:txBody>
      </p:sp>
    </p:spTree>
    <p:extLst>
      <p:ext uri="{BB962C8B-B14F-4D97-AF65-F5344CB8AC3E}">
        <p14:creationId xmlns:p14="http://schemas.microsoft.com/office/powerpoint/2010/main" val="1771323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/>
          <a:p>
            <a:r>
              <a:rPr lang="fr-FR"/>
              <a:t>Étapes 5 et 6 : Récapituler et conclure</a:t>
            </a:r>
          </a:p>
        </p:txBody>
      </p:sp>
      <p:pic>
        <p:nvPicPr>
          <p:cNvPr id="10" name="Picture 2" descr="Image result for police officer shaking hands with witness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r="5120"/>
          <a:stretch/>
        </p:blipFill>
        <p:spPr bwMode="auto">
          <a:xfrm>
            <a:off x="3620491" y="4422071"/>
            <a:ext cx="3200401" cy="1968078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/>
          <a:p>
            <a:r>
              <a:rPr lang="fr-FR"/>
              <a:t>Passer en revue et documenter les informations.</a:t>
            </a:r>
          </a:p>
          <a:p>
            <a:r>
              <a:rPr lang="fr-FR"/>
              <a:t>Poser des questions pour résumer les informations.</a:t>
            </a:r>
          </a:p>
          <a:p>
            <a:r>
              <a:rPr lang="fr-FR"/>
              <a:t>Évaluer le témoin.</a:t>
            </a:r>
          </a:p>
          <a:p>
            <a:r>
              <a:rPr lang="fr-FR"/>
              <a:t>Conclure et quitter l’entretien.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r>
              <a:rPr lang="fr-FR"/>
              <a:t> </a:t>
            </a:r>
            <a:fld id="{673D7166-443C-4A57-85B3-F8550B03960F}" type="slidenum">
              <a:rPr lang="en-US" altLang="en-US" smtClean="0"/>
              <a:pPr/>
              <a:t>54</a:t>
            </a:fld>
            <a:endParaRPr lang="en-US" altLang="en-US"/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20564" y="6174705"/>
            <a:ext cx="2000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solidFill>
                  <a:schemeClr val="bg1"/>
                </a:solidFill>
              </a:rPr>
              <a:t>Source: Quinnipiac University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07B91-9218-295F-6A28-79C2FF56867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0CC9B60F-1233-49CC-2FA5-D459868BAEF8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Steps 5 – 6: Review and Close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1A2BADE4-B7A3-6605-F141-DD6107647F4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Review and document information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Use questions to summarize information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Assess witness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Close and depart interview</a:t>
            </a:r>
          </a:p>
        </p:txBody>
      </p:sp>
    </p:spTree>
    <p:extLst>
      <p:ext uri="{BB962C8B-B14F-4D97-AF65-F5344CB8AC3E}">
        <p14:creationId xmlns:p14="http://schemas.microsoft.com/office/powerpoint/2010/main" val="316088355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/>
              <a:t>Polycopié 13.4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b="28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fr-FR" sz="1050" dirty="0"/>
              <a:t>Guides pratiques 13.3 et 13.4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F6ECF2-5982-84D8-D3F2-B31CA8A0897A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But : Mener un entretien cognitif.</a:t>
            </a:r>
          </a:p>
          <a:p>
            <a:pPr lvl="1"/>
            <a:r>
              <a:rPr lang="fr-FR" dirty="0"/>
              <a:t>Durée : 60 minutes (10 min de préparation, 30 min pour l'entretien et 20 min pour la discussion et les retours)</a:t>
            </a:r>
          </a:p>
          <a:p>
            <a:pPr lvl="1"/>
            <a:r>
              <a:rPr lang="fr-FR" dirty="0"/>
              <a:t>Composition des groupes : Répartir les participants en trois groupes.</a:t>
            </a:r>
          </a:p>
          <a:p>
            <a:pPr lvl="1"/>
            <a:r>
              <a:rPr lang="fr-FR" dirty="0"/>
              <a:t>Débriefing : Discussion avec l'ensemble du groupe et retour des instructeurs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Exercice basé sur </a:t>
            </a:r>
            <a:br>
              <a:rPr lang="fr-FR" dirty="0"/>
            </a:br>
            <a:r>
              <a:rPr lang="fr-FR" dirty="0"/>
              <a:t>le scénario – 2</a:t>
            </a:r>
            <a:r>
              <a:rPr lang="fr-F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dirty="0"/>
              <a:t> partie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Purpose: to conduct a cognitive interview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Duration: 45 minutes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Group: two equal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Debrief: large-group discussion; facilitator feedback </a:t>
            </a:r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 kern="0"/>
              <a:t>Course Scenario Exercise — Part 2</a:t>
            </a:r>
            <a:endParaRPr lang="en-US" sz="1000" b="0" kern="0"/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032210"/>
            <a:ext cx="1041400" cy="931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700" b="0"/>
              <a:t>Refer To:</a:t>
            </a:r>
          </a:p>
        </p:txBody>
      </p:sp>
      <p:sp>
        <p:nvSpPr>
          <p:cNvPr id="21" name="CallAddR" hidden="1"/>
          <p:cNvSpPr txBox="1">
            <a:spLocks/>
          </p:cNvSpPr>
          <p:nvPr/>
        </p:nvSpPr>
        <p:spPr bwMode="auto">
          <a:xfrm>
            <a:off x="1854200" y="5119724"/>
            <a:ext cx="1041400" cy="10905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4.3</a:t>
            </a:r>
          </a:p>
        </p:txBody>
      </p:sp>
      <p:sp>
        <p:nvSpPr>
          <p:cNvPr id="22" name="CallAddR" hidden="1"/>
          <p:cNvSpPr txBox="1">
            <a:spLocks/>
          </p:cNvSpPr>
          <p:nvPr/>
        </p:nvSpPr>
        <p:spPr bwMode="auto">
          <a:xfrm>
            <a:off x="1854200" y="5225842"/>
            <a:ext cx="1041400" cy="10905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Handout 5.2</a:t>
            </a:r>
          </a:p>
        </p:txBody>
      </p:sp>
      <p:sp>
        <p:nvSpPr>
          <p:cNvPr id="19" name="CallBottom">
            <a:extLst>
              <a:ext uri="{FF2B5EF4-FFF2-40B4-BE49-F238E27FC236}">
                <a16:creationId xmlns:a16="http://schemas.microsoft.com/office/drawing/2014/main" id="{A98A8EA3-8D18-3CFC-0315-D5980BC60BC6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Purpose: To conduct a cognitive interview</a:t>
            </a:r>
          </a:p>
          <a:p>
            <a:pPr marL="228600" lvl="1" indent="-114300"/>
            <a:r>
              <a:rPr lang="fr-FR" sz="1000" b="0"/>
              <a:t>Duration: 60 minutes (10-preparation; 30-interview; 20-discussion and feedback)</a:t>
            </a:r>
          </a:p>
          <a:p>
            <a:pPr marL="228600" lvl="1" indent="-114300"/>
            <a:r>
              <a:rPr lang="fr-FR" sz="1000" b="0"/>
              <a:t>Group: Three equal groups</a:t>
            </a:r>
          </a:p>
          <a:p>
            <a:pPr marL="228600" lvl="1" indent="-114300"/>
            <a:r>
              <a:rPr lang="fr-FR" sz="1000" b="0"/>
              <a:t>Debrief: Large-group discussion; facilitator feedback</a:t>
            </a:r>
          </a:p>
        </p:txBody>
      </p:sp>
      <p:sp>
        <p:nvSpPr>
          <p:cNvPr id="24" name="CallAddLeft">
            <a:extLst>
              <a:ext uri="{FF2B5EF4-FFF2-40B4-BE49-F238E27FC236}">
                <a16:creationId xmlns:a16="http://schemas.microsoft.com/office/drawing/2014/main" id="{011E6C54-9ECF-9758-CE43-21A0B67A77D9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Scenario Exercice — Part 2</a:t>
            </a:r>
          </a:p>
        </p:txBody>
      </p:sp>
      <p:sp>
        <p:nvSpPr>
          <p:cNvPr id="27" name="CallAddR">
            <a:extLst>
              <a:ext uri="{FF2B5EF4-FFF2-40B4-BE49-F238E27FC236}">
                <a16:creationId xmlns:a16="http://schemas.microsoft.com/office/drawing/2014/main" id="{6B96D855-38FD-6AF9-15C1-A78ADA149DF6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161925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700"/>
              <a:t>Workbook 13.3 &amp; 13.4</a:t>
            </a:r>
          </a:p>
        </p:txBody>
      </p:sp>
      <p:sp>
        <p:nvSpPr>
          <p:cNvPr id="28" name="CallAddR">
            <a:extLst>
              <a:ext uri="{FF2B5EF4-FFF2-40B4-BE49-F238E27FC236}">
                <a16:creationId xmlns:a16="http://schemas.microsoft.com/office/drawing/2014/main" id="{693446A7-101C-63B5-2387-9019F02F17EF}"/>
              </a:ext>
            </a:extLst>
          </p:cNvPr>
          <p:cNvSpPr txBox="1">
            <a:spLocks/>
          </p:cNvSpPr>
          <p:nvPr/>
        </p:nvSpPr>
        <p:spPr bwMode="auto">
          <a:xfrm>
            <a:off x="1879600" y="5205413"/>
            <a:ext cx="1016000" cy="128587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600" b="1" baseline="0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Handout 13.4</a:t>
            </a:r>
          </a:p>
        </p:txBody>
      </p:sp>
    </p:spTree>
    <p:extLst>
      <p:ext uri="{BB962C8B-B14F-4D97-AF65-F5344CB8AC3E}">
        <p14:creationId xmlns:p14="http://schemas.microsoft.com/office/powerpoint/2010/main" val="30538274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Vidéo d’un attentat terroriste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Terrorist Attack Video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kern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E0FD3D-FACC-E824-1187-5327F77A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pic>
        <p:nvPicPr>
          <p:cNvPr id="7" name="ITA13v_S56_TerroristAttack">
            <a:hlinkClick r:id="" action="ppaction://media"/>
            <a:extLst>
              <a:ext uri="{FF2B5EF4-FFF2-40B4-BE49-F238E27FC236}">
                <a16:creationId xmlns:a16="http://schemas.microsoft.com/office/drawing/2014/main" id="{8285D3D5-405F-03D5-814D-A3FCF5D219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6252" y="1325880"/>
            <a:ext cx="5608321" cy="4206240"/>
          </a:xfrm>
        </p:spPr>
      </p:pic>
      <p:sp>
        <p:nvSpPr>
          <p:cNvPr id="10" name="CallTop">
            <a:extLst>
              <a:ext uri="{FF2B5EF4-FFF2-40B4-BE49-F238E27FC236}">
                <a16:creationId xmlns:a16="http://schemas.microsoft.com/office/drawing/2014/main" id="{8739C24E-7FE7-80BC-21FC-F62D6631538C}"/>
              </a:ext>
            </a:extLst>
          </p:cNvPr>
          <p:cNvSpPr txBox="1">
            <a:spLocks/>
          </p:cNvSpPr>
          <p:nvPr/>
        </p:nvSpPr>
        <p:spPr>
          <a:xfrm>
            <a:off x="50800" y="62103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Terrorist Attack Video</a:t>
            </a:r>
          </a:p>
        </p:txBody>
      </p:sp>
    </p:spTree>
    <p:extLst>
      <p:ext uri="{BB962C8B-B14F-4D97-AF65-F5344CB8AC3E}">
        <p14:creationId xmlns:p14="http://schemas.microsoft.com/office/powerpoint/2010/main" val="2059284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Discussion sur la mobilisation </a:t>
            </a:r>
            <a:br>
              <a:rPr lang="fr-FR" sz="2800" dirty="0"/>
            </a:br>
            <a:r>
              <a:rPr lang="fr-FR" sz="2800" dirty="0"/>
              <a:t>communautaire et les droits de la personne</a:t>
            </a:r>
          </a:p>
        </p:txBody>
      </p:sp>
      <p:pic>
        <p:nvPicPr>
          <p:cNvPr id="14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" b="641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De quelle manière des entretiens cognitifs peuvent-il améliorer les rapports entre les forces de l’ordre et les communautés qu’elles servent ? 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Community Engagement </a:t>
            </a:r>
            <a:br>
              <a:rPr lang="en-US" sz="1000" b="0" kern="0"/>
            </a:br>
            <a:r>
              <a:rPr lang="en-US" sz="1000" b="0" kern="0"/>
              <a:t>and Human Rights Discussion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How might the use of cognitive interviewing improve the relationship between law enforcement and the community it serves?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C2811-D8F5-F7D0-252E-3C29C79C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35CD9EB0-11FB-C19C-F267-773D25E9C1E1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Community Engagement </a:t>
            </a:r>
            <a:br>
              <a:rPr lang="fr-FR" sz="1000" b="0"/>
            </a:br>
            <a:r>
              <a:rPr lang="fr-FR" sz="1000" b="0"/>
              <a:t>and Human Rights Discussion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147E78D4-33BC-38FF-08F5-F312F60E9ED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How might the use of cognitive interviewing improve the relationship between law enforcement and the community it serves? </a:t>
            </a:r>
          </a:p>
        </p:txBody>
      </p:sp>
    </p:spTree>
    <p:extLst>
      <p:ext uri="{BB962C8B-B14F-4D97-AF65-F5344CB8AC3E}">
        <p14:creationId xmlns:p14="http://schemas.microsoft.com/office/powerpoint/2010/main" val="319139745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Quelles sont les étapes pour auditionner un témoin traumatisé ?</a:t>
            </a:r>
          </a:p>
          <a:p>
            <a:r>
              <a:rPr lang="fr-FR"/>
              <a:t>Quels sont les aspects les plus importants du processus d’entretien ?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TeachBack Moment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the steps for conducting a traumatized witness interview?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the most important aspects of the interviewing process?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48DC65-3D12-C826-10CC-E97AE62B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B6966FB3-7C2E-2E81-D5C4-AA2F96530F38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CBD78C32-F2A7-E14C-E9FD-D90DFD878F2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What are the steps for conducting a traumatized witness interview?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are the most important aspects of the interviewing process?</a:t>
            </a:r>
          </a:p>
        </p:txBody>
      </p:sp>
    </p:spTree>
    <p:extLst>
      <p:ext uri="{BB962C8B-B14F-4D97-AF65-F5344CB8AC3E}">
        <p14:creationId xmlns:p14="http://schemas.microsoft.com/office/powerpoint/2010/main" val="314456731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Récapitulatif du module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/>
              <a:t>Stratégies d’entretien</a:t>
            </a:r>
          </a:p>
          <a:p>
            <a:pPr lvl="0"/>
            <a:r>
              <a:rPr lang="fr-FR"/>
              <a:t>Caractéristiques des témoins</a:t>
            </a:r>
          </a:p>
          <a:p>
            <a:pPr lvl="0"/>
            <a:r>
              <a:rPr lang="fr-FR"/>
              <a:t>Recommandations pour l’audition de tous les types de témoin</a:t>
            </a:r>
          </a:p>
          <a:p>
            <a:pPr lvl="0"/>
            <a:r>
              <a:rPr lang="fr-FR"/>
              <a:t>Témoins coopératifs : Entretien de base</a:t>
            </a:r>
          </a:p>
          <a:p>
            <a:r>
              <a:rPr lang="fr-FR"/>
              <a:t>Témoins traumatisés : Entretien cognitif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BE88B77-3285-38D2-69DD-93FA161E3E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Interview strategies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Witness characteristics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Guidelines for interviewing witnesses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Cooperative witness: basic interview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Interviewing traumatized witnesses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Module Summary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729F4971-194B-439C-E3BD-C63870591092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Module Summary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3705DE7E-8767-59E8-7F72-D6664A14362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Interviewing Strategies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Witness Characteristics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Guidelines for Interviewing all Witnesses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Cooperative Witnesses: Basic Interview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Interviewing Traumatized Witnesses: The Cognitive Interview</a:t>
            </a:r>
          </a:p>
        </p:txBody>
      </p:sp>
    </p:spTree>
    <p:extLst>
      <p:ext uri="{BB962C8B-B14F-4D97-AF65-F5344CB8AC3E}">
        <p14:creationId xmlns:p14="http://schemas.microsoft.com/office/powerpoint/2010/main" val="44278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B7670A0-820C-0E47-9FA4-FEEE6C21658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15" name="Text Placeholder 14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fr-FR"/>
              <a:t>Polycopié 13.1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80FB9-A4E1-4C51-3887-0ACBEC30CC8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13: Witness Interviews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Discussion sur la vidéo relative au rappel de mémoire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Questions relatives au </a:t>
            </a:r>
            <a:br>
              <a:rPr lang="fr-FR" dirty="0"/>
            </a:br>
            <a:r>
              <a:rPr lang="fr-FR" dirty="0"/>
              <a:t>rappel de mémoire des témoins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Witness Recall Questions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did the vehicle look like (make, model, new or old, color, distinguishing marks)?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did the man who got out of the vehicle look like?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How many people were in the vehicle?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How many shots were fired?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Are there any other witnesses to interview?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EC1B00FB-52E6-948D-0A48-D225E83AD5D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Video recall discussion</a:t>
            </a:r>
          </a:p>
        </p:txBody>
      </p:sp>
      <p:sp>
        <p:nvSpPr>
          <p:cNvPr id="16" name="CallAddLeft">
            <a:extLst>
              <a:ext uri="{FF2B5EF4-FFF2-40B4-BE49-F238E27FC236}">
                <a16:creationId xmlns:a16="http://schemas.microsoft.com/office/drawing/2014/main" id="{CBC2D699-43BF-D2EF-EC39-955D6467C705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Witness Recall Questions</a:t>
            </a:r>
          </a:p>
        </p:txBody>
      </p:sp>
      <p:sp>
        <p:nvSpPr>
          <p:cNvPr id="18" name="CallAddR">
            <a:extLst>
              <a:ext uri="{FF2B5EF4-FFF2-40B4-BE49-F238E27FC236}">
                <a16:creationId xmlns:a16="http://schemas.microsoft.com/office/drawing/2014/main" id="{5CA12396-1AF9-BD57-9D7F-025AC81233E6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Handout 13.1</a:t>
            </a:r>
          </a:p>
        </p:txBody>
      </p:sp>
    </p:spTree>
    <p:extLst>
      <p:ext uri="{BB962C8B-B14F-4D97-AF65-F5344CB8AC3E}">
        <p14:creationId xmlns:p14="http://schemas.microsoft.com/office/powerpoint/2010/main" val="328471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Les témoins perçoivent-ils et se souviennent-ils des événements d’un crime de manière différente ?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Question de discussion : </a:t>
            </a:r>
            <a:br>
              <a:rPr lang="fr-FR" dirty="0"/>
            </a:br>
            <a:r>
              <a:rPr lang="fr-FR" dirty="0"/>
              <a:t>Le rappel de mémoire des témoins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1E05A8D5-9D50-4F79-AAB3-D0C9B9E329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383F48-9BD5-45B8-D787-BBEA926701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91A9A628-7C3A-AD8D-DC9B-C82A94695FE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Why do witnesses see and remember the events of a crime differently? 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EB4F39F0-D0C5-C5AC-03AD-FD0FAD73D26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Witness Recall </a:t>
            </a:r>
          </a:p>
        </p:txBody>
      </p:sp>
    </p:spTree>
    <p:extLst>
      <p:ext uri="{BB962C8B-B14F-4D97-AF65-F5344CB8AC3E}">
        <p14:creationId xmlns:p14="http://schemas.microsoft.com/office/powerpoint/2010/main" val="3400335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étapes de la mémoire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E6425058-E2F4-4D17-A791-48353F3DDC0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graphicFrame>
        <p:nvGraphicFramePr>
          <p:cNvPr id="20" name="Content Placeholder 19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94837639"/>
              </p:ext>
            </p:extLst>
          </p:nvPr>
        </p:nvGraphicFramePr>
        <p:xfrm>
          <a:off x="1377570" y="1652905"/>
          <a:ext cx="6385686" cy="205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B5516E-F121-6811-7140-EA3D7E839F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842C29D6-4D2B-FEC7-78AF-D8CC1A77EC19}"/>
              </a:ext>
            </a:extLst>
          </p:cNvPr>
          <p:cNvSpPr txBox="1">
            <a:spLocks/>
          </p:cNvSpPr>
          <p:nvPr/>
        </p:nvSpPr>
        <p:spPr bwMode="auto">
          <a:xfrm>
            <a:off x="50800" y="62738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Stages of Memory</a:t>
            </a:r>
          </a:p>
        </p:txBody>
      </p:sp>
      <p:graphicFrame>
        <p:nvGraphicFramePr>
          <p:cNvPr id="9" name="CallTable">
            <a:extLst>
              <a:ext uri="{FF2B5EF4-FFF2-40B4-BE49-F238E27FC236}">
                <a16:creationId xmlns:a16="http://schemas.microsoft.com/office/drawing/2014/main" id="{8188A1E0-7808-1F72-F0FB-1074180E8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620938"/>
              </p:ext>
            </p:extLst>
          </p:nvPr>
        </p:nvGraphicFramePr>
        <p:xfrm>
          <a:off x="50800" y="5334000"/>
          <a:ext cx="2844800" cy="124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CallTop">
            <a:extLst>
              <a:ext uri="{FF2B5EF4-FFF2-40B4-BE49-F238E27FC236}">
                <a16:creationId xmlns:a16="http://schemas.microsoft.com/office/drawing/2014/main" id="{A7FF7ACB-6DC3-F357-334E-53821872AF5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Stages of Memory</a:t>
            </a:r>
          </a:p>
        </p:txBody>
      </p:sp>
    </p:spTree>
    <p:extLst>
      <p:ext uri="{BB962C8B-B14F-4D97-AF65-F5344CB8AC3E}">
        <p14:creationId xmlns:p14="http://schemas.microsoft.com/office/powerpoint/2010/main" val="230637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Étapes de la mémoire : L'encodage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>
                <a:latin typeface="Arial"/>
                <a:cs typeface="Arial"/>
              </a:rPr>
              <a:t>Première étape de la mémoire.</a:t>
            </a:r>
          </a:p>
          <a:p>
            <a:pPr lvl="0"/>
            <a:r>
              <a:rPr lang="fr-FR">
                <a:latin typeface="Arial"/>
                <a:cs typeface="Arial"/>
              </a:rPr>
              <a:t>Il s'agit de l’enregistrement des informations dans la mémoire.</a:t>
            </a:r>
          </a:p>
          <a:p>
            <a:pPr lvl="0"/>
            <a:r>
              <a:rPr lang="fr-FR">
                <a:latin typeface="Arial"/>
                <a:cs typeface="Arial"/>
              </a:rPr>
              <a:t>Les erreurs d'encodage :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Se concentrer sur l'action plutôt que sur la personne qui l’accomplit.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A5B853F2-ED3D-41DD-B4D6-14E0F7EDDFA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E3ECDB-7D3B-E7DE-6037-A58FDC590F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13: Witness Interviews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45F41F4A-857E-CB52-6B5C-9A6D495F058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Stages of Memory: Encoding 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8E4A9A6F-7547-C252-4B48-910BC2A5AC3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First stage of memory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Refers to getting information into memory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Encoding mistakes: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Focus on action rather than person doing action </a:t>
            </a:r>
          </a:p>
        </p:txBody>
      </p:sp>
    </p:spTree>
    <p:extLst>
      <p:ext uri="{BB962C8B-B14F-4D97-AF65-F5344CB8AC3E}">
        <p14:creationId xmlns:p14="http://schemas.microsoft.com/office/powerpoint/2010/main" val="20714997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odule 1: Instructional Overview&amp;#x0D;&amp;#x0A;Major Event Security Management&amp;#x0D;&amp;#x0A;&amp;quot;&quot;/&gt;&lt;property id=&quot;20307&quot; value=&quot;260&quot;/&gt;&lt;/object&gt;&lt;object type=&quot;3&quot; unique_id=&quot;10005&quot;&gt;&lt;property id=&quot;20148&quot; value=&quot;5&quot;/&gt;&lt;property id=&quot;20300&quot; value=&quot;Slide 2 - &amp;quot;Instruction Overview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Course Materials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lass Administration&amp;quot;&quot;/&gt;&lt;property id=&quot;20307&quot; value=&quot;258&quot;/&gt;&lt;/object&gt;&lt;object type=&quot;3&quot; unique_id=&quot;10008&quot;&gt;&lt;property id=&quot;20148&quot; value=&quot;5&quot;/&gt;&lt;property id=&quot;20300&quot; value=&quot;Slide 6 - &amp;quot;Introductions&amp;quot;&quot;/&gt;&lt;property id=&quot;20307&quot; value=&quot;259&quot;/&gt;&lt;/object&gt;&lt;object type=&quot;3&quot; unique_id=&quot;10009&quot;&gt;&lt;property id=&quot;20148&quot; value=&quot;5&quot;/&gt;&lt;property id=&quot;20300&quot; value=&quot;Slide 7 - &amp;quot;U.S. Department of State&amp;#x0D;&amp;#x0A;Diplomatic Security Service&amp;#x0D;&amp;#x0A;Office of Antiterrorism Assistance&amp;quot;&quot;/&gt;&lt;property id=&quot;20307&quot; value=&quot;261&quot;/&gt;&lt;/object&gt;&lt;object type=&quot;3&quot; unique_id=&quot;10018&quot;&gt;&lt;property id=&quot;20148&quot; value=&quot;5&quot;/&gt;&lt;property id=&quot;20300&quot; value=&quot;Slide 5 - &amp;quot;Course Module Structure&amp;quot;&quot;/&gt;&lt;property id=&quot;20307&quot; value=&quot;262&quot;/&gt;&lt;/object&gt;&lt;object type=&quot;3&quot; unique_id=&quot;10055&quot;&gt;&lt;property id=&quot;20148&quot; value=&quot;5&quot;/&gt;&lt;property id=&quot;20300&quot; value=&quot;Slide 8 - &amp;quot;Measuring Success&amp;quot;&quot;/&gt;&lt;property id=&quot;20307&quot; value=&quot;263&quot;/&gt;&lt;/object&gt;&lt;/object&gt;&lt;/object&gt;&lt;/database&gt;"/>
</p:tagLst>
</file>

<file path=ppt/theme/theme1.xml><?xml version="1.0" encoding="utf-8"?>
<a:theme xmlns:a="http://schemas.openxmlformats.org/drawingml/2006/main" name="2_Primary Master No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Reference Master Icons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262626"/>
      </a:hlink>
      <a:folHlink>
        <a:srgbClr val="262626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Reference Master Icons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262626"/>
      </a:hlink>
      <a:folHlink>
        <a:srgbClr val="262626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s xmlns="0b39b100-34c8-42a1-9ad6-b6ff7a1420fd">PowerPoints</Folders>
    <LS_x0020_Folder xmlns="0b39b100-34c8-42a1-9ad6-b6ff7a1420fd">GPS</LS_x0020_Folder>
    <Languages xmlns="0b39b100-34c8-42a1-9ad6-b6ff7a1420fd">French</Language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51F65A596BA41B3A43279701C5FCA" ma:contentTypeVersion="11" ma:contentTypeDescription="Create a new document." ma:contentTypeScope="" ma:versionID="71d5e474d6ce359ceddfa67b2a17e069">
  <xsd:schema xmlns:xsd="http://www.w3.org/2001/XMLSchema" xmlns:xs="http://www.w3.org/2001/XMLSchema" xmlns:p="http://schemas.microsoft.com/office/2006/metadata/properties" xmlns:ns2="0b39b100-34c8-42a1-9ad6-b6ff7a1420fd" xmlns:ns3="8e5adf1f-43c2-470f-935e-dff54b24dae6" targetNamespace="http://schemas.microsoft.com/office/2006/metadata/properties" ma:root="true" ma:fieldsID="de18aa609016756645855b151ff01690" ns2:_="" ns3:_="">
    <xsd:import namespace="0b39b100-34c8-42a1-9ad6-b6ff7a1420fd"/>
    <xsd:import namespace="8e5adf1f-43c2-470f-935e-dff54b24dae6"/>
    <xsd:element name="properties">
      <xsd:complexType>
        <xsd:sequence>
          <xsd:element name="documentManagement">
            <xsd:complexType>
              <xsd:all>
                <xsd:element ref="ns2:Folders" minOccurs="0"/>
                <xsd:element ref="ns2:Language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LS_x0020_Folder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9b100-34c8-42a1-9ad6-b6ff7a1420fd" elementFormDefault="qualified">
    <xsd:import namespace="http://schemas.microsoft.com/office/2006/documentManagement/types"/>
    <xsd:import namespace="http://schemas.microsoft.com/office/infopath/2007/PartnerControls"/>
    <xsd:element name="Folders" ma:index="8" nillable="true" ma:displayName="Folders" ma:format="Dropdown" ma:internalName="Folders">
      <xsd:simpleType>
        <xsd:restriction base="dms:Choice">
          <xsd:enumeration value="Facilitator Guide"/>
          <xsd:enumeration value="PowerPoints"/>
          <xsd:enumeration value="Individual Handouts"/>
          <xsd:enumeration value="Facilitator Handouts"/>
          <xsd:enumeration value="Handouts"/>
          <xsd:enumeration value="Group Handouts"/>
          <xsd:enumeration value="Facilitator Workbook"/>
          <xsd:enumeration value="Participant Workbook"/>
          <xsd:enumeration value="Pre/Post Know. Survey"/>
          <xsd:enumeration value="Pre/Post Know. Survey Answer Key"/>
          <xsd:enumeration value="Reference Materials"/>
          <xsd:enumeration value="Required Reports"/>
          <xsd:enumeration value="Video Files"/>
          <xsd:enumeration value="EFG"/>
          <xsd:enumeration value="End of Course Critique"/>
          <xsd:enumeration value="GPS"/>
          <xsd:enumeration value="Activity Workbook"/>
          <xsd:enumeration value="Activity Workbook Answer Key"/>
          <xsd:enumeration value="Alternative Files"/>
          <xsd:enumeration value="Answer Key"/>
          <xsd:enumeration value="ATA Disclaimer"/>
          <xsd:enumeration value="Bomb Response Checklist"/>
          <xsd:enumeration value="Cable"/>
          <xsd:enumeration value="Case Studies"/>
          <xsd:enumeration value="CDG"/>
          <xsd:enumeration value="CEHR EFG"/>
          <xsd:enumeration value="CEHR Facilitator"/>
          <xsd:enumeration value="CEHR Participant"/>
          <xsd:enumeration value="Checklist"/>
          <xsd:enumeration value="Classroom Workbook"/>
          <xsd:enumeration value="COVID-19"/>
          <xsd:enumeration value="Crime Scene Forms"/>
          <xsd:enumeration value="Data Book"/>
          <xsd:enumeration value="Equipment List"/>
          <xsd:enumeration value="Facilitator Admin Prep"/>
          <xsd:enumeration value="Facilitator Answer Key"/>
          <xsd:enumeration value="Facilitator Classroom Workbook"/>
          <xsd:enumeration value="Handbook"/>
          <xsd:enumeration value="LEAD"/>
          <xsd:enumeration value="Media Relations Guidelines Handbook"/>
          <xsd:enumeration value="Participant Exercise Workbook"/>
          <xsd:enumeration value="Participant Handbook"/>
          <xsd:enumeration value="Plug &amp; Play AK47"/>
          <xsd:enumeration value="Plug &amp; Play M-4"/>
          <xsd:enumeration value="Pocket Guide"/>
          <xsd:enumeration value="Poster"/>
          <xsd:enumeration value="Refresher Video"/>
          <xsd:enumeration value="Scenarios"/>
          <xsd:enumeration value="Skills Evaluation"/>
          <xsd:enumeration value="Threaded Answer Key"/>
          <xsd:enumeration value="Threaded Case Study"/>
          <xsd:enumeration value="Threaded Exercise"/>
          <xsd:enumeration value="Threaded Exercise Workbook Cover"/>
          <xsd:enumeration value="Training Aids"/>
          <xsd:enumeration value="Facilitator Threaded Exercise"/>
          <xsd:enumeration value="Participant Threaded Exercise"/>
          <xsd:enumeration value="Train-the-Trainer"/>
          <xsd:enumeration value="Trends"/>
          <xsd:enumeration value="Trends EFG"/>
          <xsd:enumeration value="Trends FG"/>
          <xsd:enumeration value="Trends Handbook"/>
          <xsd:enumeration value="Trends PG"/>
          <xsd:enumeration value="USB ONLY"/>
          <xsd:enumeration value="Workbook Answer Key"/>
          <xsd:enumeration value="Workbook Cover"/>
        </xsd:restriction>
      </xsd:simpleType>
    </xsd:element>
    <xsd:element name="Languages" ma:index="9" nillable="true" ma:displayName="Languages" ma:format="Dropdown" ma:internalName="Languages">
      <xsd:simpleType>
        <xsd:restriction base="dms:Choice">
          <xsd:enumeration value="Albanian"/>
          <xsd:enumeration value="Amharic"/>
          <xsd:enumeration value="Arabic"/>
          <xsd:enumeration value="Azeri"/>
          <xsd:enumeration value="Bengali"/>
          <xsd:enumeration value="Bosnian"/>
          <xsd:enumeration value="Bulgarian"/>
          <xsd:enumeration value="Croatian"/>
          <xsd:enumeration value="Dari"/>
          <xsd:enumeration value="English"/>
          <xsd:enumeration value="French"/>
          <xsd:enumeration value="Georgian"/>
          <xsd:enumeration value="Greek"/>
          <xsd:enumeration value="Indonesian"/>
          <xsd:enumeration value="Kurdish"/>
          <xsd:enumeration value="Macedonian"/>
          <xsd:enumeration value="Nepal"/>
          <xsd:enumeration value="Portuguese"/>
          <xsd:enumeration value="Russian"/>
          <xsd:enumeration value="Serbian"/>
          <xsd:enumeration value="Sinhalese"/>
          <xsd:enumeration value="Somali"/>
          <xsd:enumeration value="Spanish"/>
          <xsd:enumeration value="Tajikistan"/>
          <xsd:enumeration value="Thai"/>
          <xsd:enumeration value="Turkish"/>
          <xsd:enumeration value="Urdu"/>
          <xsd:enumeration value="Uzbek"/>
        </xsd:restriction>
      </xsd:simpleType>
    </xsd:element>
    <xsd:element name="LS_x0020_Folder" ma:index="13" nillable="true" ma:displayName="LS Folder" ma:description="Holds files that are facilitator and participant files to be translated by Language Services" ma:format="Dropdown" ma:internalName="LS_x0020_Folder">
      <xsd:simpleType>
        <xsd:restriction base="dms:Choice">
          <xsd:enumeration value="EFG"/>
          <xsd:enumeration value="GPS"/>
          <xsd:enumeration value="DO NOT TRANSLATE"/>
        </xsd:restriction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adf1f-43c2-470f-935e-dff54b24d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A576C1-5913-4641-B602-725DD4107150}">
  <ds:schemaRefs>
    <ds:schemaRef ds:uri="0b39b100-34c8-42a1-9ad6-b6ff7a1420fd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67c3a874-3d5f-4ad1-9848-430308a3599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BAFDE9D-A7ED-4E14-807D-B05804262B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0B540E-18A7-41E2-8890-79806146D8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39b100-34c8-42a1-9ad6-b6ff7a1420fd"/>
    <ds:schemaRef ds:uri="8e5adf1f-43c2-470f-935e-dff54b24da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VIS_Template</Template>
  <TotalTime>547</TotalTime>
  <Words>5961</Words>
  <Application>Microsoft Office PowerPoint</Application>
  <PresentationFormat>On-screen Show (4:3)</PresentationFormat>
  <Paragraphs>1015</Paragraphs>
  <Slides>59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Helvetica</vt:lpstr>
      <vt:lpstr>Times New Roman</vt:lpstr>
      <vt:lpstr>Wingdings</vt:lpstr>
      <vt:lpstr>2_Primary Master No Icons</vt:lpstr>
      <vt:lpstr>4_Reference Master Icons</vt:lpstr>
      <vt:lpstr>5_Reference Master Icons</vt:lpstr>
      <vt:lpstr>L’audition des témoins</vt:lpstr>
      <vt:lpstr>Objectif du module</vt:lpstr>
      <vt:lpstr>Stratégies d’entretien</vt:lpstr>
      <vt:lpstr>Vidéo – Exercice de rappel  de mémoire des témoins</vt:lpstr>
      <vt:lpstr>Exercice de rappel  de mémoire des témoins</vt:lpstr>
      <vt:lpstr>Questions relatives au  rappel de mémoire des témoins</vt:lpstr>
      <vt:lpstr>Question de discussion :  Le rappel de mémoire des témoins </vt:lpstr>
      <vt:lpstr>Les étapes de la mémoire</vt:lpstr>
      <vt:lpstr>Étapes de la mémoire : L'encodage </vt:lpstr>
      <vt:lpstr>Étapes de la mémoire : Le stockage </vt:lpstr>
      <vt:lpstr>Étapes de la mémoire : La récupération </vt:lpstr>
      <vt:lpstr>Question de discussion : La récupération </vt:lpstr>
      <vt:lpstr>Caractéristiques des témoins</vt:lpstr>
      <vt:lpstr>Cadre de référence</vt:lpstr>
      <vt:lpstr>Les gens...</vt:lpstr>
      <vt:lpstr>Le temps affaiblit la mémoire</vt:lpstr>
      <vt:lpstr>Question de discussion :  Le temps et la mémoire </vt:lpstr>
      <vt:lpstr>Ce qui se passe après  un événement altère la mémoire</vt:lpstr>
      <vt:lpstr>Chacun communique différemment</vt:lpstr>
      <vt:lpstr>Chacun est influencé par sa culture </vt:lpstr>
      <vt:lpstr>Question de discussion </vt:lpstr>
      <vt:lpstr>Exercice de mémoire </vt:lpstr>
      <vt:lpstr>Question de discussion </vt:lpstr>
      <vt:lpstr>Recommandations pour l’audition des témoins (1/3)</vt:lpstr>
      <vt:lpstr>Recommandations pour l’audition des témoins (2/3)</vt:lpstr>
      <vt:lpstr>Recommandations pour l’audition des témoins (3/3)</vt:lpstr>
      <vt:lpstr>Restitution de l'enseignement reçu</vt:lpstr>
      <vt:lpstr>Processus  de l’entretien de base</vt:lpstr>
      <vt:lpstr>Étape 1 :  Planifier et se préparer (1/2)</vt:lpstr>
      <vt:lpstr>Étape 1 :  Planifier et se préparer (2/2)</vt:lpstr>
      <vt:lpstr>Étape 2 : Générer une  première impression positive</vt:lpstr>
      <vt:lpstr>Étape 3 : Rassembler des informations générales</vt:lpstr>
      <vt:lpstr>Étape 4 : Aborder  les faits en question</vt:lpstr>
      <vt:lpstr>Recommandations  en matière d’interrogation</vt:lpstr>
      <vt:lpstr>Étape 5 :  Récapituler et conclure (1/3)</vt:lpstr>
      <vt:lpstr>Étape 5 :  Récapituler et conclure (2/3) </vt:lpstr>
      <vt:lpstr>Étape 5 :  Récapituler et conclure (3/3)</vt:lpstr>
      <vt:lpstr>Étape 6 : Quitter l'entretien</vt:lpstr>
      <vt:lpstr>Documenter l’entretien</vt:lpstr>
      <vt:lpstr>Évaluer l’entretien</vt:lpstr>
      <vt:lpstr>Restitution de l'enseignement reçu</vt:lpstr>
      <vt:lpstr>Auditionner en équipe (1/2) </vt:lpstr>
      <vt:lpstr>Auditionner en équipe (2/2)  </vt:lpstr>
      <vt:lpstr>Exercice basé sur le scénario  du cours – 1ère partie</vt:lpstr>
      <vt:lpstr>Vidéo d’un attentat terroriste</vt:lpstr>
      <vt:lpstr>Question de discussion :  Les capacités cognitives </vt:lpstr>
      <vt:lpstr>L'entretien cognitif (1/2)</vt:lpstr>
      <vt:lpstr>L'entretien cognitif (2/2)</vt:lpstr>
      <vt:lpstr>L'entretien cognitif (3/3)</vt:lpstr>
      <vt:lpstr>Étape 1 : Reconstituer  mentalement les lieux</vt:lpstr>
      <vt:lpstr>Étape 2 : Tout dire</vt:lpstr>
      <vt:lpstr>Étapes 3 et 4 : Sonder la mémoire (1/2)</vt:lpstr>
      <vt:lpstr>Étapes 3 et 4 : Sonder la mémoire (2/2)</vt:lpstr>
      <vt:lpstr>Étapes 5 et 6 : Récapituler et conclure</vt:lpstr>
      <vt:lpstr>Exercice basé sur  le scénario – 2e partie</vt:lpstr>
      <vt:lpstr>Vidéo d’un attentat terroriste</vt:lpstr>
      <vt:lpstr>Discussion sur la mobilisation  communautaire et les droits de la personne</vt:lpstr>
      <vt:lpstr>Restitution de l'enseignement reçu</vt:lpstr>
      <vt:lpstr>Récapitulatif du module</vt:lpstr>
    </vt:vector>
  </TitlesOfParts>
  <Company>GDIT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1: Introduction</dc:title>
  <dc:creator>noah.quinn</dc:creator>
  <cp:lastModifiedBy>GATA Instructor</cp:lastModifiedBy>
  <cp:revision>244</cp:revision>
  <dcterms:created xsi:type="dcterms:W3CDTF">2012-02-15T18:21:24Z</dcterms:created>
  <dcterms:modified xsi:type="dcterms:W3CDTF">2024-02-23T11:50:08Z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0x0101001F551F65A596BA41B3A43279701C5FCA</vt:lpwstr>
  </property>
  <property fmtid="{D5CDD505-2E9C-101B-9397-08002B2CF9AE}" pid="3" name="MSIP_Label_1665d9ee-429a-4d5f-97cc-cfb56e044a6e_ContentBits">
    <vt:lpwstr>0</vt:lpwstr>
  </property>
  <property fmtid="{D5CDD505-2E9C-101B-9397-08002B2CF9AE}" pid="4" name="MSIP_Label_1665d9ee-429a-4d5f-97cc-cfb56e044a6e_Enabled">
    <vt:lpwstr>true</vt:lpwstr>
  </property>
  <property fmtid="{D5CDD505-2E9C-101B-9397-08002B2CF9AE}" pid="5" name="MSIP_Label_1665d9ee-429a-4d5f-97cc-cfb56e044a6e_ActionId">
    <vt:lpwstr>9c7e093e-338f-4ac9-9afe-eb2cc3845f1e</vt:lpwstr>
  </property>
  <property fmtid="{D5CDD505-2E9C-101B-9397-08002B2CF9AE}" pid="6" name="MSIP_Label_1665d9ee-429a-4d5f-97cc-cfb56e044a6e_Name">
    <vt:lpwstr>1665d9ee-429a-4d5f-97cc-cfb56e044a6e</vt:lpwstr>
  </property>
  <property fmtid="{D5CDD505-2E9C-101B-9397-08002B2CF9AE}" pid="7" name="MSIP_Label_1665d9ee-429a-4d5f-97cc-cfb56e044a6e_SetDate">
    <vt:lpwstr>2021-12-15T21:07:00Z</vt:lpwstr>
  </property>
  <property fmtid="{D5CDD505-2E9C-101B-9397-08002B2CF9AE}" pid="8" name="MSIP_Label_1665d9ee-429a-4d5f-97cc-cfb56e044a6e_SiteId">
    <vt:lpwstr>66cf5074-5afe-48d1-a691-a12b2121f44b</vt:lpwstr>
  </property>
  <property fmtid="{D5CDD505-2E9C-101B-9397-08002B2CF9AE}" pid="9" name="MSIP_Label_1665d9ee-429a-4d5f-97cc-cfb56e044a6e_Method">
    <vt:lpwstr>Privileged</vt:lpwstr>
  </property>
  <property fmtid="{D5CDD505-2E9C-101B-9397-08002B2CF9AE}" pid="10" name="Reviewed">
    <vt:lpwstr>Reviewed</vt:lpwstr>
  </property>
  <property fmtid="{D5CDD505-2E9C-101B-9397-08002B2CF9AE}" pid="11" name="PeerReview">
    <vt:bool>true</vt:bool>
  </property>
  <property fmtid="{D5CDD505-2E9C-101B-9397-08002B2CF9AE}" pid="12" name="DateDue">
    <vt:filetime>2023-03-29T04:00:00Z</vt:filetime>
  </property>
</Properties>
</file>