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4"/>
  </p:sldMasterIdLst>
  <p:notesMasterIdLst>
    <p:notesMasterId r:id="rId9"/>
  </p:notesMasterIdLst>
  <p:handoutMasterIdLst>
    <p:handoutMasterId r:id="rId10"/>
  </p:handoutMasterIdLst>
  <p:sldIdLst>
    <p:sldId id="275" r:id="rId5"/>
    <p:sldId id="280" r:id="rId6"/>
    <p:sldId id="276" r:id="rId7"/>
    <p:sldId id="279" r:id="rId8"/>
  </p:sldIdLst>
  <p:sldSz cx="9144000" cy="6858000" type="screen4x3"/>
  <p:notesSz cx="7315200" cy="96012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8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360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pos="252">
          <p15:clr>
            <a:srgbClr val="A4A3A4"/>
          </p15:clr>
        </p15:guide>
        <p15:guide id="10" pos="5499">
          <p15:clr>
            <a:srgbClr val="A4A3A4"/>
          </p15:clr>
        </p15:guide>
        <p15:guide id="11" pos="48">
          <p15:clr>
            <a:srgbClr val="A4A3A4"/>
          </p15:clr>
        </p15:guide>
        <p15:guide id="12" pos="1824">
          <p15:clr>
            <a:srgbClr val="A4A3A4"/>
          </p15:clr>
        </p15:guide>
        <p15:guide id="13" pos="2880">
          <p15:clr>
            <a:srgbClr val="A4A3A4"/>
          </p15:clr>
        </p15:guide>
        <p15:guide id="14" pos="4031">
          <p15:clr>
            <a:srgbClr val="A4A3A4"/>
          </p15:clr>
        </p15:guide>
        <p15:guide id="15" orient="horz" pos="920">
          <p15:clr>
            <a:srgbClr val="A4A3A4"/>
          </p15:clr>
        </p15:guide>
        <p15:guide id="16" pos="2995">
          <p15:clr>
            <a:srgbClr val="A4A3A4"/>
          </p15:clr>
        </p15:guide>
        <p15:guide id="17" pos="2765">
          <p15:clr>
            <a:srgbClr val="A4A3A4"/>
          </p15:clr>
        </p15:guide>
        <p15:guide id="18" pos="4232">
          <p15:clr>
            <a:srgbClr val="A4A3A4"/>
          </p15:clr>
        </p15:guide>
        <p15:guide id="19" pos="152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F2F"/>
    <a:srgbClr val="F1B713"/>
    <a:srgbClr val="F8DB88"/>
    <a:srgbClr val="FFFF99"/>
    <a:srgbClr val="D7CB29"/>
    <a:srgbClr val="EADB16"/>
    <a:srgbClr val="F3D80D"/>
    <a:srgbClr val="F5EF6F"/>
    <a:srgbClr val="EEE412"/>
    <a:srgbClr val="E2E2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632" autoAdjust="0"/>
    <p:restoredTop sz="95326" autoAdjust="0"/>
  </p:normalViewPr>
  <p:slideViewPr>
    <p:cSldViewPr snapToGrid="0">
      <p:cViewPr varScale="1">
        <p:scale>
          <a:sx n="73" d="100"/>
          <a:sy n="73" d="100"/>
        </p:scale>
        <p:origin x="1458" y="54"/>
      </p:cViewPr>
      <p:guideLst>
        <p:guide orient="horz" pos="768"/>
        <p:guide orient="horz" pos="720"/>
        <p:guide orient="horz" pos="144"/>
        <p:guide orient="horz" pos="3108"/>
        <p:guide orient="horz"/>
        <p:guide orient="horz" pos="3168"/>
        <p:guide orient="horz" pos="3360"/>
        <p:guide orient="horz" pos="4146"/>
        <p:guide pos="252"/>
        <p:guide pos="5499"/>
        <p:guide pos="48"/>
        <p:guide pos="1824"/>
        <p:guide pos="2880"/>
        <p:guide pos="4031"/>
        <p:guide orient="horz" pos="920"/>
        <p:guide pos="2995"/>
        <p:guide pos="2765"/>
        <p:guide pos="4232"/>
        <p:guide pos="15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-3564" y="504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tourneau, Billie J" userId="92174d42-1fb8-4f8e-95d5-ba7ab8e0bd44" providerId="ADAL" clId="{EFDFC4E2-4430-4595-841A-FE0F67AB6B9A}"/>
    <pc:docChg chg="modSld">
      <pc:chgData name="Letourneau, Billie J" userId="92174d42-1fb8-4f8e-95d5-ba7ab8e0bd44" providerId="ADAL" clId="{EFDFC4E2-4430-4595-841A-FE0F67AB6B9A}" dt="2026-02-13T22:18:18.070" v="0" actId="1036"/>
      <pc:docMkLst>
        <pc:docMk/>
      </pc:docMkLst>
      <pc:sldChg chg="modSp mod">
        <pc:chgData name="Letourneau, Billie J" userId="92174d42-1fb8-4f8e-95d5-ba7ab8e0bd44" providerId="ADAL" clId="{EFDFC4E2-4430-4595-841A-FE0F67AB6B9A}" dt="2026-02-13T22:18:18.070" v="0" actId="1036"/>
        <pc:sldMkLst>
          <pc:docMk/>
          <pc:sldMk cId="0" sldId="275"/>
        </pc:sldMkLst>
        <pc:spChg chg="mod">
          <ac:chgData name="Letourneau, Billie J" userId="92174d42-1fb8-4f8e-95d5-ba7ab8e0bd44" providerId="ADAL" clId="{EFDFC4E2-4430-4595-841A-FE0F67AB6B9A}" dt="2026-02-13T22:18:18.070" v="0" actId="1036"/>
          <ac:spMkLst>
            <pc:docMk/>
            <pc:sldMk cId="0" sldId="275"/>
            <ac:spMk id="11269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657600" y="0"/>
            <a:ext cx="3148717" cy="4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9441" numCol="1" anchor="b" anchorCtr="0" compatLnSpc="1">
            <a:prstTxWarp prst="textNoShape">
              <a:avLst/>
            </a:prstTxWarp>
          </a:bodyPr>
          <a:lstStyle>
            <a:lvl1pPr defTabSz="967155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08883" y="9132849"/>
            <a:ext cx="3148717" cy="14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0" numCol="1" anchor="t" anchorCtr="0" compatLnSpc="1">
            <a:prstTxWarp prst="textNoShape">
              <a:avLst/>
            </a:prstTxWarp>
          </a:bodyPr>
          <a:lstStyle>
            <a:lvl1pPr algn="r" defTabSz="967155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/>
              <a:t>Full Course Name vX.XX</a:t>
            </a:r>
            <a:endParaRPr lang="en-US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08883" y="0"/>
            <a:ext cx="3148717" cy="4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9441" numCol="1" anchor="b" anchorCtr="0" compatLnSpc="1">
            <a:prstTxWarp prst="textNoShape">
              <a:avLst/>
            </a:prstTxWarp>
          </a:bodyPr>
          <a:lstStyle>
            <a:lvl1pPr defTabSz="967155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/>
              <a:t>Module XX: Summary and Evaluation</a:t>
            </a:r>
            <a:endParaRPr lang="en-US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657600" y="9132849"/>
            <a:ext cx="3148717" cy="14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0" numCol="1" anchor="t" anchorCtr="0" compatLnSpc="1">
            <a:prstTxWarp prst="textNoShape">
              <a:avLst/>
            </a:prstTxWarp>
          </a:bodyPr>
          <a:lstStyle>
            <a:lvl1pPr algn="r" defTabSz="967155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56592" y="468351"/>
            <a:ext cx="6202017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56592" y="9132849"/>
            <a:ext cx="6202017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08884" y="9272410"/>
            <a:ext cx="6297433" cy="328790"/>
          </a:xfrm>
          <a:prstGeom prst="rect">
            <a:avLst/>
          </a:prstGeom>
          <a:noFill/>
        </p:spPr>
        <p:txBody>
          <a:bodyPr wrap="square" lIns="94412" tIns="9441" rIns="94412" bIns="9441" rtlCol="0">
            <a:noAutofit/>
          </a:bodyPr>
          <a:lstStyle/>
          <a:p>
            <a:pPr algn="ctr"/>
            <a:r>
              <a:rPr lang="en-US" sz="900" b="1" dirty="0"/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3414547630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5713" y="719138"/>
            <a:ext cx="4803775" cy="3602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52941" y="4561313"/>
            <a:ext cx="5009320" cy="4308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657600" y="0"/>
            <a:ext cx="3148717" cy="4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9441" numCol="1" anchor="b" anchorCtr="0" compatLnSpc="1">
            <a:prstTxWarp prst="textNoShape">
              <a:avLst/>
            </a:prstTxWarp>
          </a:bodyPr>
          <a:lstStyle>
            <a:lvl1pPr defTabSz="967155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08883" y="9132849"/>
            <a:ext cx="3148717" cy="14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0" numCol="1" anchor="t" anchorCtr="0" compatLnSpc="1">
            <a:prstTxWarp prst="textNoShape">
              <a:avLst/>
            </a:prstTxWarp>
          </a:bodyPr>
          <a:lstStyle>
            <a:lvl1pPr algn="r" defTabSz="967155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/>
              <a:t>Full Course Name vX.XX</a:t>
            </a:r>
            <a:endParaRPr lang="en-US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08883" y="0"/>
            <a:ext cx="3148717" cy="4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9441" numCol="1" anchor="b" anchorCtr="0" compatLnSpc="1">
            <a:prstTxWarp prst="textNoShape">
              <a:avLst/>
            </a:prstTxWarp>
          </a:bodyPr>
          <a:lstStyle>
            <a:lvl1pPr defTabSz="967155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/>
              <a:t>Module XX: Summary and Evaluation</a:t>
            </a:r>
            <a:endParaRPr lang="en-US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657600" y="9132849"/>
            <a:ext cx="3148717" cy="14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0" numCol="1" anchor="t" anchorCtr="0" compatLnSpc="1">
            <a:prstTxWarp prst="textNoShape">
              <a:avLst/>
            </a:prstTxWarp>
          </a:bodyPr>
          <a:lstStyle>
            <a:lvl1pPr algn="r" defTabSz="967155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56592" y="468351"/>
            <a:ext cx="6202017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56592" y="9132849"/>
            <a:ext cx="6202017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08884" y="9272410"/>
            <a:ext cx="6297433" cy="328790"/>
          </a:xfrm>
          <a:prstGeom prst="rect">
            <a:avLst/>
          </a:prstGeom>
          <a:noFill/>
        </p:spPr>
        <p:txBody>
          <a:bodyPr wrap="square" lIns="94412" tIns="9441" rIns="94412" bIns="9441" rtlCol="0">
            <a:noAutofit/>
          </a:bodyPr>
          <a:lstStyle/>
          <a:p>
            <a:pPr algn="ctr"/>
            <a:r>
              <a:rPr lang="en-US" sz="900" b="1" dirty="0"/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86968049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/>
              <a:t>Participant Guide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/>
              <a:t>Full Course Name vX.XX</a:t>
            </a:r>
            <a:endParaRPr lang="en-US" dirty="0"/>
          </a:p>
        </p:txBody>
      </p:sp>
      <p:sp>
        <p:nvSpPr>
          <p:cNvPr id="2560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/>
              <a:t>Module XX: Summary and Evaluation</a:t>
            </a:r>
            <a:endParaRPr lang="en-US" dirty="0"/>
          </a:p>
        </p:txBody>
      </p:sp>
      <p:sp>
        <p:nvSpPr>
          <p:cNvPr id="256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3F048F-2B64-47B1-8DD0-0143CCAF98F0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56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293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/>
              <a:t>Full Course Name vX.XX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/>
              <a:t>Module XX: Summary and Evaluation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3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147181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99ACF0-BB63-79E4-0D19-B6A7178F05CB}"/>
              </a:ext>
            </a:extLst>
          </p:cNvPr>
          <p:cNvSpPr txBox="1"/>
          <p:nvPr userDrawn="1"/>
        </p:nvSpPr>
        <p:spPr>
          <a:xfrm>
            <a:off x="146495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476E07-B753-52CD-451A-82813B21EBF4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06: Summary and Evaluation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0F993B-C21D-A9A9-6F93-42ED351F3ED4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  <p:pic>
        <p:nvPicPr>
          <p:cNvPr id="13" name="Picture 12" descr="Logo&#10;&#10;AI-generated content may be incorrect.">
            <a:extLst>
              <a:ext uri="{FF2B5EF4-FFF2-40B4-BE49-F238E27FC236}">
                <a16:creationId xmlns:a16="http://schemas.microsoft.com/office/drawing/2014/main" id="{85261467-7D9D-6887-13F1-F88CFD24F2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743" y="3083639"/>
            <a:ext cx="690721" cy="6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39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05350" y="1220788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3202940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40274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40274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05570945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BDCC7F-C0AD-0E84-1E1B-CEB737B3217F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87D014-39FD-049B-335B-C418FF07C2BD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180062-C5B9-B9D2-23AC-3671996BD791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06: Summary and Evaluation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BD501C-35CD-6599-925C-FF0B14E04938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503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623598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Question - Titl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5D496BC2-0F9D-DCDE-BD0F-45D84E695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111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163309346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40274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2176" y="1220787"/>
            <a:ext cx="40274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29652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Question - Title and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40274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2176" y="1220788"/>
            <a:ext cx="40274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8" name="Picture 7" descr="Background pattern&#10;&#10;AI-generated content may be incorrect.">
            <a:extLst>
              <a:ext uri="{FF2B5EF4-FFF2-40B4-BE49-F238E27FC236}">
                <a16:creationId xmlns:a16="http://schemas.microsoft.com/office/drawing/2014/main" id="{62679876-2568-2A02-AA77-E0B7272A3A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663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40274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05350" y="1220788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05350" y="3202940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189975248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05350" y="1220788"/>
            <a:ext cx="4024313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40274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40274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9764522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00050" y="228600"/>
            <a:ext cx="832961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0050" y="1219200"/>
            <a:ext cx="8329613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B2DA8B-D927-4734-C511-5DC1F9E4AA5A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F3CA12-A3E5-99FE-E652-D958C75E2B4C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4B36CA-0CC6-DC08-512F-B72B8761588A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06: Summary and Evaluation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8C2059-5DE6-F56A-909D-5D3314441EAD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4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411163" y="2756263"/>
            <a:ext cx="6996225" cy="1371600"/>
          </a:xfrm>
        </p:spPr>
        <p:txBody>
          <a:bodyPr/>
          <a:lstStyle/>
          <a:p>
            <a:r>
              <a:rPr lang="en-US" dirty="0"/>
              <a:t>Summary and Evaluation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Module 06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Summary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Working in teams, answer the following questions</a:t>
            </a:r>
          </a:p>
          <a:p>
            <a:pPr lvl="1"/>
            <a:r>
              <a:rPr lang="en-US" dirty="0"/>
              <a:t>What are the three most important things you have learned?</a:t>
            </a:r>
          </a:p>
          <a:p>
            <a:pPr lvl="1"/>
            <a:r>
              <a:rPr lang="en-US" dirty="0"/>
              <a:t>What can you do to continue enhancing your skills?</a:t>
            </a:r>
          </a:p>
          <a:p>
            <a:r>
              <a:rPr lang="en-US" dirty="0"/>
              <a:t>Select a spokesperson</a:t>
            </a:r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Learning Summary</a:t>
            </a:r>
            <a:endParaRPr lang="en-US" sz="1000" b="0" kern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Working in teams, answer the following questions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What are the three most important things you have learned?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What can you do to continue enhancing your skills?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Select a spokesperson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9944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Expectations and 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How well did this course meet your expectations?</a:t>
            </a:r>
          </a:p>
          <a:p>
            <a:r>
              <a:rPr lang="en-US"/>
              <a:t>How do you plan to use what you learned?</a:t>
            </a:r>
            <a:endParaRPr lang="en-US" dirty="0"/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51893" y="1457984"/>
            <a:ext cx="2811801" cy="3223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 bwMode="auto">
          <a:xfrm>
            <a:off x="5060104" y="4443104"/>
            <a:ext cx="3195686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800" b="1" dirty="0"/>
              <a:t>Source: Getty Images</a:t>
            </a:r>
            <a:endParaRPr kumimoji="0" lang="en-US" sz="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Course Expectations and Next Steps</a:t>
            </a:r>
            <a:endParaRPr lang="en-US" sz="1000" b="0" kern="0" dirty="0"/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How well did this course meet your expectations?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How do you plan to use what you learned?</a:t>
            </a:r>
            <a:endParaRPr lang="en-US" sz="1000" b="0" kern="0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/>
              <a:t>Commencement Ceremony</a:t>
            </a:r>
            <a:endParaRPr lang="en-US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62738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ts val="200"/>
              </a:spcAft>
              <a:defRPr sz="3600" b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>
              <a:spcAft>
                <a:spcPts val="0"/>
              </a:spcAft>
            </a:pPr>
            <a:r>
              <a:rPr lang="en-US" sz="1000" b="0" kern="0">
                <a:solidFill>
                  <a:schemeClr val="tx1"/>
                </a:solidFill>
              </a:rPr>
              <a:t>Commencement Ceremony</a:t>
            </a:r>
            <a:endParaRPr lang="en-US" sz="1000" b="0" kern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BC54F109ADDA44AFB12D26C091275A" ma:contentTypeVersion="19" ma:contentTypeDescription="Create a new document." ma:contentTypeScope="" ma:versionID="f6b91998ab34f0c64cb5888370d67e39">
  <xsd:schema xmlns:xsd="http://www.w3.org/2001/XMLSchema" xmlns:xs="http://www.w3.org/2001/XMLSchema" xmlns:p="http://schemas.microsoft.com/office/2006/metadata/properties" xmlns:ns2="0b39b100-34c8-42a1-9ad6-b6ff7a1420fd" xmlns:ns3="96114d72-49eb-45bc-812c-97b630c0d439" targetNamespace="http://schemas.microsoft.com/office/2006/metadata/properties" ma:root="true" ma:fieldsID="6d29a77257a4191267187f98c0eaacfb" ns2:_="" ns3:_="">
    <xsd:import namespace="0b39b100-34c8-42a1-9ad6-b6ff7a1420fd"/>
    <xsd:import namespace="96114d72-49eb-45bc-812c-97b630c0d439"/>
    <xsd:element name="properties">
      <xsd:complexType>
        <xsd:sequence>
          <xsd:element name="documentManagement">
            <xsd:complexType>
              <xsd:all>
                <xsd:element ref="ns2:Folder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2:LS_x0020_Folder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2:Print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9b100-34c8-42a1-9ad6-b6ff7a1420fd" elementFormDefault="qualified">
    <xsd:import namespace="http://schemas.microsoft.com/office/2006/documentManagement/types"/>
    <xsd:import namespace="http://schemas.microsoft.com/office/infopath/2007/PartnerControls"/>
    <xsd:element name="Folders" ma:index="8" nillable="true" ma:displayName="Folders" ma:format="Dropdown" ma:internalName="Folders">
      <xsd:simpleType>
        <xsd:restriction base="dms:Choice">
          <xsd:enumeration value="Facilitator Guide"/>
          <xsd:enumeration value="PowerPoints"/>
          <xsd:enumeration value="Individual Handouts"/>
          <xsd:enumeration value="Facilitator Handouts"/>
          <xsd:enumeration value="Handouts"/>
          <xsd:enumeration value="Group Handouts"/>
          <xsd:enumeration value="Facilitator Workbook"/>
          <xsd:enumeration value="Participant Workbook"/>
          <xsd:enumeration value="Pre/Post Know. Survey"/>
          <xsd:enumeration value="Pre/Post Know. Survey Answer Key"/>
          <xsd:enumeration value="Reference Materials"/>
          <xsd:enumeration value="Required Reports"/>
          <xsd:enumeration value="Video Files"/>
          <xsd:enumeration value="EFG"/>
          <xsd:enumeration value="End of Course Critique"/>
          <xsd:enumeration value="GPS"/>
          <xsd:enumeration value="Activity Workbook"/>
          <xsd:enumeration value="Activity Workbook Answer Key"/>
          <xsd:enumeration value="Addendum"/>
          <xsd:enumeration value="Alternative Files"/>
          <xsd:enumeration value="Answer Key"/>
          <xsd:enumeration value="ATA Disclaimer"/>
          <xsd:enumeration value="Bomb Response Checklist"/>
          <xsd:enumeration value="Cable"/>
          <xsd:enumeration value="Case Studies"/>
          <xsd:enumeration value="CDG"/>
          <xsd:enumeration value="CEHR EFG"/>
          <xsd:enumeration value="CEHR Facilitator"/>
          <xsd:enumeration value="CEHR Participant"/>
          <xsd:enumeration value="Checklist"/>
          <xsd:enumeration value="Classroom Workbook"/>
          <xsd:enumeration value="COVID-19"/>
          <xsd:enumeration value="Crime Scene Forms"/>
          <xsd:enumeration value="Data Book"/>
          <xsd:enumeration value="Electronic Templates"/>
          <xsd:enumeration value="Equipment List"/>
          <xsd:enumeration value="Facilitator Admin Prep"/>
          <xsd:enumeration value="Facilitator Answer Key"/>
          <xsd:enumeration value="Facilitator Classroom Workbook"/>
          <xsd:enumeration value="Field Guide"/>
          <xsd:enumeration value="Group Handout PNP"/>
          <xsd:enumeration value="Handbook"/>
          <xsd:enumeration value="LEAD"/>
          <xsd:enumeration value="Media Relations Guidelines Handbook"/>
          <xsd:enumeration value="Participant Exercise Workbook"/>
          <xsd:enumeration value="Participant Handbook"/>
          <xsd:enumeration value="Participant Workbook AK-47"/>
          <xsd:enumeration value="Participant Workbook M4"/>
          <xsd:enumeration value="Plug &amp; Play AK-47"/>
          <xsd:enumeration value="Plug &amp; Play Driving"/>
          <xsd:enumeration value="Plug &amp; Play M4"/>
          <xsd:enumeration value="Plug &amp; Play"/>
          <xsd:enumeration value="Pocket Guide"/>
          <xsd:enumeration value="Poster"/>
          <xsd:enumeration value="PowerPoint PNP"/>
          <xsd:enumeration value="Practical Exercise Handbook"/>
          <xsd:enumeration value="Range Book"/>
          <xsd:enumeration value="Refresher Video"/>
          <xsd:enumeration value="Role Players"/>
          <xsd:enumeration value="Scenarios"/>
          <xsd:enumeration value="Skills Evaluation"/>
          <xsd:enumeration value="Threaded Answer Key"/>
          <xsd:enumeration value="Threaded Case Study"/>
          <xsd:enumeration value="Threaded Exercise"/>
          <xsd:enumeration value="Threaded Exercise Workbook Cover"/>
          <xsd:enumeration value="Training Aids"/>
          <xsd:enumeration value="Facilitator Threaded Exercise"/>
          <xsd:enumeration value="Participant Threaded Exercise"/>
          <xsd:enumeration value="Train-the-Trainer"/>
          <xsd:enumeration value="Trends"/>
          <xsd:enumeration value="Trends EFG"/>
          <xsd:enumeration value="Trends FG"/>
          <xsd:enumeration value="Trends Handbook"/>
          <xsd:enumeration value="Trends PG"/>
          <xsd:enumeration value="USB ONLY"/>
          <xsd:enumeration value="Workbook Answer Key"/>
          <xsd:enumeration value="Workbook Cover"/>
          <xsd:enumeration value="Printing Instructions"/>
        </xsd:restriction>
      </xsd:simpleType>
    </xsd:element>
    <xsd:element name="LS_x0020_Folder" ma:index="15" nillable="true" ma:displayName="LS Folder" ma:description="Holds files that are facilitator and participant files to be translated by Language Services" ma:format="Dropdown" ma:internalName="LS_x0020_Folder">
      <xsd:simpleType>
        <xsd:restriction base="dms:Choice">
          <xsd:enumeration value="EFG"/>
          <xsd:enumeration value="GPS"/>
          <xsd:enumeration value="DO NOT TRANSLATE"/>
        </xsd:restriction>
      </xsd:simple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Print" ma:index="21" nillable="true" ma:displayName="Print" ma:description="Material to print or not to print" ma:format="Dropdown" ma:internalName="Print">
      <xsd:simpleType>
        <xsd:restriction base="dms:Choice">
          <xsd:enumeration value="Print"/>
          <xsd:enumeration value="DO NOT PRINT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114d72-49eb-45bc-812c-97b630c0d4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Folders xmlns="0b39b100-34c8-42a1-9ad6-b6ff7a1420fd">PowerPoints</Folders>
    <LS_x0020_Folder xmlns="0b39b100-34c8-42a1-9ad6-b6ff7a1420fd">GPS</LS_x0020_Folder>
    <Print xmlns="0b39b100-34c8-42a1-9ad6-b6ff7a1420fd">DO NOT PRINT</Print>
  </documentManagement>
</p:properties>
</file>

<file path=customXml/itemProps1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1D78D8E-F6A1-47D3-82B6-4ECFB5E6FFCA}"/>
</file>

<file path=customXml/itemProps3.xml><?xml version="1.0" encoding="utf-8"?>
<ds:datastoreItem xmlns:ds="http://schemas.openxmlformats.org/officeDocument/2006/customXml" ds:itemID="{44285736-B111-41EB-AFCB-75917D21F858}">
  <ds:schemaRefs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96114d72-49eb-45bc-812c-97b630c0d439"/>
    <ds:schemaRef ds:uri="http://schemas.microsoft.com/office/2006/metadata/properties"/>
    <ds:schemaRef ds:uri="0b39b100-34c8-42a1-9ad6-b6ff7a1420fd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CourseAcronym95b_Evaluation and Commencement_FG-PG_vNO</Template>
  <TotalTime>471</TotalTime>
  <Words>159</Words>
  <Application>Microsoft Office PowerPoint</Application>
  <PresentationFormat>On-screen Show (4:3)</PresentationFormat>
  <Paragraphs>29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Times New Roman</vt:lpstr>
      <vt:lpstr>Wingdings</vt:lpstr>
      <vt:lpstr>Primary Master No Icons</vt:lpstr>
      <vt:lpstr>Summary and Evaluation</vt:lpstr>
      <vt:lpstr>Learning Summary</vt:lpstr>
      <vt:lpstr>Course Expectations and Next Steps</vt:lpstr>
      <vt:lpstr>Commencement Ceremony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and Commencement</dc:title>
  <dc:creator>Sharon</dc:creator>
  <cp:lastModifiedBy>Letourneau, Billie J</cp:lastModifiedBy>
  <cp:revision>20</cp:revision>
  <cp:lastPrinted>2013-11-21T02:39:41Z</cp:lastPrinted>
  <dcterms:created xsi:type="dcterms:W3CDTF">2013-11-21T02:21:02Z</dcterms:created>
  <dcterms:modified xsi:type="dcterms:W3CDTF">2026-02-13T22:18:28Z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0x0101006FBC54F109ADDA44AFB12D26C091275A</vt:lpwstr>
  </property>
  <property fmtid="{D5CDD505-2E9C-101B-9397-08002B2CF9AE}" pid="3" name="Languages">
    <vt:lpwstr>Spanish</vt:lpwstr>
  </property>
  <property fmtid="{D5CDD505-2E9C-101B-9397-08002B2CF9AE}" pid="4" name="MSIP_Label_1665d9ee-429a-4d5f-97cc-cfb56e044a6e_Enabled">
    <vt:lpwstr>True</vt:lpwstr>
  </property>
  <property fmtid="{D5CDD505-2E9C-101B-9397-08002B2CF9AE}" pid="5" name="MSIP_Label_1665d9ee-429a-4d5f-97cc-cfb56e044a6e_SiteId">
    <vt:lpwstr>66cf5074-5afe-48d1-a691-a12b2121f44b</vt:lpwstr>
  </property>
  <property fmtid="{D5CDD505-2E9C-101B-9397-08002B2CF9AE}" pid="6" name="MSIP_Label_1665d9ee-429a-4d5f-97cc-cfb56e044a6e_SetDate">
    <vt:lpwstr>2025-03-19T18:54:59Z</vt:lpwstr>
  </property>
  <property fmtid="{D5CDD505-2E9C-101B-9397-08002B2CF9AE}" pid="7" name="MSIP_Label_1665d9ee-429a-4d5f-97cc-cfb56e044a6e_Name">
    <vt:lpwstr>1665d9ee-429a-4d5f-97cc-cfb56e044a6e</vt:lpwstr>
  </property>
  <property fmtid="{D5CDD505-2E9C-101B-9397-08002B2CF9AE}" pid="8" name="MSIP_Label_1665d9ee-429a-4d5f-97cc-cfb56e044a6e_ActionId">
    <vt:lpwstr>2ca61f00-2948-4b60-a2f8-3a2ace920936</vt:lpwstr>
  </property>
  <property fmtid="{D5CDD505-2E9C-101B-9397-08002B2CF9AE}" pid="9" name="MSIP_Label_1665d9ee-429a-4d5f-97cc-cfb56e044a6e_Removed">
    <vt:lpwstr>False</vt:lpwstr>
  </property>
  <property fmtid="{D5CDD505-2E9C-101B-9397-08002B2CF9AE}" pid="10" name="MSIP_Label_1665d9ee-429a-4d5f-97cc-cfb56e044a6e_Extended_MSFT_Method">
    <vt:lpwstr>Privileged</vt:lpwstr>
  </property>
  <property fmtid="{D5CDD505-2E9C-101B-9397-08002B2CF9AE}" pid="11" name="Sensitivity">
    <vt:lpwstr>1665d9ee-429a-4d5f-97cc-cfb56e044a6e</vt:lpwstr>
  </property>
</Properties>
</file>