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4"/>
    <p:sldMasterId id="2147483762" r:id="rId5"/>
  </p:sldMasterIdLst>
  <p:notesMasterIdLst>
    <p:notesMasterId r:id="rId16"/>
  </p:notesMasterIdLst>
  <p:handoutMasterIdLst>
    <p:handoutMasterId r:id="rId17"/>
  </p:handoutMasterIdLst>
  <p:sldIdLst>
    <p:sldId id="271" r:id="rId6"/>
    <p:sldId id="278" r:id="rId7"/>
    <p:sldId id="279" r:id="rId8"/>
    <p:sldId id="280" r:id="rId9"/>
    <p:sldId id="281" r:id="rId10"/>
    <p:sldId id="282" r:id="rId11"/>
    <p:sldId id="286" r:id="rId12"/>
    <p:sldId id="284" r:id="rId13"/>
    <p:sldId id="285" r:id="rId14"/>
    <p:sldId id="277" r:id="rId15"/>
  </p:sldIdLst>
  <p:sldSz cx="9144000" cy="6858000" type="screen4x3"/>
  <p:notesSz cx="7010400" cy="9372600"/>
  <p:custDataLst>
    <p:tags r:id="rId18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69">
          <p15:clr>
            <a:srgbClr val="A4A3A4"/>
          </p15:clr>
        </p15:guide>
        <p15:guide id="2" orient="horz" pos="720">
          <p15:clr>
            <a:srgbClr val="A4A3A4"/>
          </p15:clr>
        </p15:guide>
        <p15:guide id="3" orient="horz" pos="144">
          <p15:clr>
            <a:srgbClr val="A4A3A4"/>
          </p15:clr>
        </p15:guide>
        <p15:guide id="4" orient="horz" pos="3108">
          <p15:clr>
            <a:srgbClr val="A4A3A4"/>
          </p15:clr>
        </p15:guide>
        <p15:guide id="5" orient="horz" pos="141">
          <p15:clr>
            <a:srgbClr val="A4A3A4"/>
          </p15:clr>
        </p15:guide>
        <p15:guide id="6" orient="horz" pos="3168">
          <p15:clr>
            <a:srgbClr val="A4A3A4"/>
          </p15:clr>
        </p15:guide>
        <p15:guide id="7" orient="horz" pos="3112">
          <p15:clr>
            <a:srgbClr val="A4A3A4"/>
          </p15:clr>
        </p15:guide>
        <p15:guide id="8" orient="horz" pos="4146">
          <p15:clr>
            <a:srgbClr val="A4A3A4"/>
          </p15:clr>
        </p15:guide>
        <p15:guide id="9" orient="horz" pos="2160">
          <p15:clr>
            <a:srgbClr val="A4A3A4"/>
          </p15:clr>
        </p15:guide>
        <p15:guide id="10" orient="horz" pos="432">
          <p15:clr>
            <a:srgbClr val="A4A3A4"/>
          </p15:clr>
        </p15:guide>
        <p15:guide id="11" pos="259">
          <p15:clr>
            <a:srgbClr val="A4A3A4"/>
          </p15:clr>
        </p15:guide>
        <p15:guide id="12" pos="5617">
          <p15:clr>
            <a:srgbClr val="A4A3A4"/>
          </p15:clr>
        </p15:guide>
        <p15:guide id="13" pos="48">
          <p15:clr>
            <a:srgbClr val="A4A3A4"/>
          </p15:clr>
        </p15:guide>
        <p15:guide id="14" pos="1824">
          <p15:clr>
            <a:srgbClr val="A4A3A4"/>
          </p15:clr>
        </p15:guide>
        <p15:guide id="15" pos="2880">
          <p15:clr>
            <a:srgbClr val="A4A3A4"/>
          </p15:clr>
        </p15:guide>
        <p15:guide id="16" pos="4031">
          <p15:clr>
            <a:srgbClr val="A4A3A4"/>
          </p15:clr>
        </p15:guide>
        <p15:guide id="17" pos="5499">
          <p15:clr>
            <a:srgbClr val="A4A3A4"/>
          </p15:clr>
        </p15:guide>
        <p15:guide id="18" pos="2764">
          <p15:clr>
            <a:srgbClr val="A4A3A4"/>
          </p15:clr>
        </p15:guide>
        <p15:guide id="19" pos="2995">
          <p15:clr>
            <a:srgbClr val="A4A3A4"/>
          </p15:clr>
        </p15:guide>
        <p15:guide id="20" orient="horz" pos="3370">
          <p15:clr>
            <a:srgbClr val="A4A3A4"/>
          </p15:clr>
        </p15:guide>
        <p15:guide id="21" orient="horz" pos="924">
          <p15:clr>
            <a:srgbClr val="A4A3A4"/>
          </p15:clr>
        </p15:guide>
        <p15:guide id="22" pos="4235">
          <p15:clr>
            <a:srgbClr val="A4A3A4"/>
          </p15:clr>
        </p15:guide>
        <p15:guide id="23" pos="152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52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imonmp" initials="s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E6E6"/>
    <a:srgbClr val="2F2F2F"/>
    <a:srgbClr val="F1B713"/>
    <a:srgbClr val="DDDDDD"/>
    <a:srgbClr val="EAEAEA"/>
    <a:srgbClr val="F8DB88"/>
    <a:srgbClr val="FFFF99"/>
    <a:srgbClr val="D7CB29"/>
    <a:srgbClr val="EADB16"/>
    <a:srgbClr val="F3D8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32EF859-888C-4DB1-A3F2-9D11C2749EFF}" v="26" dt="2025-10-23T14:38:47.18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927" autoAdjust="0"/>
    <p:restoredTop sz="95326" autoAdjust="0"/>
  </p:normalViewPr>
  <p:slideViewPr>
    <p:cSldViewPr snapToGrid="0">
      <p:cViewPr varScale="1">
        <p:scale>
          <a:sx n="111" d="100"/>
          <a:sy n="111" d="100"/>
        </p:scale>
        <p:origin x="1212" y="78"/>
      </p:cViewPr>
      <p:guideLst>
        <p:guide orient="horz" pos="769"/>
        <p:guide orient="horz" pos="720"/>
        <p:guide orient="horz" pos="144"/>
        <p:guide orient="horz" pos="3108"/>
        <p:guide orient="horz" pos="141"/>
        <p:guide orient="horz" pos="3168"/>
        <p:guide orient="horz" pos="3112"/>
        <p:guide orient="horz" pos="4146"/>
        <p:guide orient="horz" pos="2160"/>
        <p:guide orient="horz" pos="432"/>
        <p:guide pos="259"/>
        <p:guide pos="5617"/>
        <p:guide pos="48"/>
        <p:guide pos="1824"/>
        <p:guide pos="2880"/>
        <p:guide pos="4031"/>
        <p:guide pos="5499"/>
        <p:guide pos="2764"/>
        <p:guide pos="2995"/>
        <p:guide orient="horz" pos="3370"/>
        <p:guide orient="horz" pos="924"/>
        <p:guide pos="4235"/>
        <p:guide pos="152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90" d="100"/>
          <a:sy n="90" d="100"/>
        </p:scale>
        <p:origin x="-3654" y="360"/>
      </p:cViewPr>
      <p:guideLst>
        <p:guide orient="horz" pos="2952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ags" Target="tags/tag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handoutMaster" Target="handoutMasters/handoutMaster1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ox, Bryant V" userId="5618f03e-aa16-4543-a3b8-7f254afdf656" providerId="ADAL" clId="{232EF859-888C-4DB1-A3F2-9D11C2749EFF}"/>
    <pc:docChg chg="undo custSel modMainMaster">
      <pc:chgData name="Cox, Bryant V" userId="5618f03e-aa16-4543-a3b8-7f254afdf656" providerId="ADAL" clId="{232EF859-888C-4DB1-A3F2-9D11C2749EFF}" dt="2025-10-23T14:38:36.112" v="93" actId="478"/>
      <pc:docMkLst>
        <pc:docMk/>
      </pc:docMkLst>
      <pc:sldMasterChg chg="addSp delSp modSp mod setBg modSldLayout">
        <pc:chgData name="Cox, Bryant V" userId="5618f03e-aa16-4543-a3b8-7f254afdf656" providerId="ADAL" clId="{232EF859-888C-4DB1-A3F2-9D11C2749EFF}" dt="2025-10-23T14:37:51.572" v="59" actId="478"/>
        <pc:sldMasterMkLst>
          <pc:docMk/>
          <pc:sldMasterMk cId="3521870160" sldId="2147483749"/>
        </pc:sldMasterMkLst>
        <pc:spChg chg="add mod">
          <ac:chgData name="Cox, Bryant V" userId="5618f03e-aa16-4543-a3b8-7f254afdf656" providerId="ADAL" clId="{232EF859-888C-4DB1-A3F2-9D11C2749EFF}" dt="2025-10-23T14:35:37.054" v="25"/>
          <ac:spMkLst>
            <pc:docMk/>
            <pc:sldMasterMk cId="3521870160" sldId="2147483749"/>
            <ac:spMk id="2" creationId="{B1321BEB-EA31-C371-2A2B-AFF57809DAF6}"/>
          </ac:spMkLst>
        </pc:spChg>
        <pc:spChg chg="add mod">
          <ac:chgData name="Cox, Bryant V" userId="5618f03e-aa16-4543-a3b8-7f254afdf656" providerId="ADAL" clId="{232EF859-888C-4DB1-A3F2-9D11C2749EFF}" dt="2025-10-23T14:35:37.054" v="25"/>
          <ac:spMkLst>
            <pc:docMk/>
            <pc:sldMasterMk cId="3521870160" sldId="2147483749"/>
            <ac:spMk id="3" creationId="{B48DDCEC-AB78-1923-5458-6E8A7679A2EF}"/>
          </ac:spMkLst>
        </pc:spChg>
        <pc:spChg chg="add mod">
          <ac:chgData name="Cox, Bryant V" userId="5618f03e-aa16-4543-a3b8-7f254afdf656" providerId="ADAL" clId="{232EF859-888C-4DB1-A3F2-9D11C2749EFF}" dt="2025-10-23T14:35:41.661" v="37" actId="20577"/>
          <ac:spMkLst>
            <pc:docMk/>
            <pc:sldMasterMk cId="3521870160" sldId="2147483749"/>
            <ac:spMk id="4" creationId="{42BA6264-B22A-1C23-1710-25D999ADBD3D}"/>
          </ac:spMkLst>
        </pc:spChg>
        <pc:spChg chg="add mod">
          <ac:chgData name="Cox, Bryant V" userId="5618f03e-aa16-4543-a3b8-7f254afdf656" providerId="ADAL" clId="{232EF859-888C-4DB1-A3F2-9D11C2749EFF}" dt="2025-10-23T14:35:37.054" v="25"/>
          <ac:spMkLst>
            <pc:docMk/>
            <pc:sldMasterMk cId="3521870160" sldId="2147483749"/>
            <ac:spMk id="5" creationId="{818A9C44-0343-26A1-11DE-D4FCBD08D44B}"/>
          </ac:spMkLst>
        </pc:spChg>
        <pc:spChg chg="del">
          <ac:chgData name="Cox, Bryant V" userId="5618f03e-aa16-4543-a3b8-7f254afdf656" providerId="ADAL" clId="{232EF859-888C-4DB1-A3F2-9D11C2749EFF}" dt="2025-10-23T14:35:36.782" v="24" actId="478"/>
          <ac:spMkLst>
            <pc:docMk/>
            <pc:sldMasterMk cId="3521870160" sldId="2147483749"/>
            <ac:spMk id="12" creationId="{00000000-0000-0000-0000-000000000000}"/>
          </ac:spMkLst>
        </pc:spChg>
        <pc:spChg chg="del">
          <ac:chgData name="Cox, Bryant V" userId="5618f03e-aa16-4543-a3b8-7f254afdf656" providerId="ADAL" clId="{232EF859-888C-4DB1-A3F2-9D11C2749EFF}" dt="2025-10-23T14:35:36.782" v="24" actId="478"/>
          <ac:spMkLst>
            <pc:docMk/>
            <pc:sldMasterMk cId="3521870160" sldId="2147483749"/>
            <ac:spMk id="1033" creationId="{00000000-0000-0000-0000-000000000000}"/>
          </ac:spMkLst>
        </pc:spChg>
        <pc:spChg chg="del">
          <ac:chgData name="Cox, Bryant V" userId="5618f03e-aa16-4543-a3b8-7f254afdf656" providerId="ADAL" clId="{232EF859-888C-4DB1-A3F2-9D11C2749EFF}" dt="2025-10-23T14:35:36.782" v="24" actId="478"/>
          <ac:spMkLst>
            <pc:docMk/>
            <pc:sldMasterMk cId="3521870160" sldId="2147483749"/>
            <ac:spMk id="1034" creationId="{00000000-0000-0000-0000-000000000000}"/>
          </ac:spMkLst>
        </pc:spChg>
        <pc:sldLayoutChg chg="addSp delSp modSp mod">
          <pc:chgData name="Cox, Bryant V" userId="5618f03e-aa16-4543-a3b8-7f254afdf656" providerId="ADAL" clId="{232EF859-888C-4DB1-A3F2-9D11C2749EFF}" dt="2025-10-23T14:35:14.333" v="23" actId="20577"/>
          <pc:sldLayoutMkLst>
            <pc:docMk/>
            <pc:sldMasterMk cId="3521870160" sldId="2147483749"/>
            <pc:sldLayoutMk cId="2566468315" sldId="2147483750"/>
          </pc:sldLayoutMkLst>
          <pc:spChg chg="add mod">
            <ac:chgData name="Cox, Bryant V" userId="5618f03e-aa16-4543-a3b8-7f254afdf656" providerId="ADAL" clId="{232EF859-888C-4DB1-A3F2-9D11C2749EFF}" dt="2025-10-23T14:35:06.468" v="1"/>
            <ac:spMkLst>
              <pc:docMk/>
              <pc:sldMasterMk cId="3521870160" sldId="2147483749"/>
              <pc:sldLayoutMk cId="2566468315" sldId="2147483750"/>
              <ac:spMk id="2" creationId="{35DCFFE5-D77F-07C4-1B07-0D0BAE8C7769}"/>
            </ac:spMkLst>
          </pc:spChg>
          <pc:spChg chg="add mod">
            <ac:chgData name="Cox, Bryant V" userId="5618f03e-aa16-4543-a3b8-7f254afdf656" providerId="ADAL" clId="{232EF859-888C-4DB1-A3F2-9D11C2749EFF}" dt="2025-10-23T14:35:14.333" v="23" actId="20577"/>
            <ac:spMkLst>
              <pc:docMk/>
              <pc:sldMasterMk cId="3521870160" sldId="2147483749"/>
              <pc:sldLayoutMk cId="2566468315" sldId="2147483750"/>
              <ac:spMk id="3" creationId="{861F1026-0A4E-FA44-D80A-B2A3B5B9D3B1}"/>
            </ac:spMkLst>
          </pc:spChg>
          <pc:spChg chg="del">
            <ac:chgData name="Cox, Bryant V" userId="5618f03e-aa16-4543-a3b8-7f254afdf656" providerId="ADAL" clId="{232EF859-888C-4DB1-A3F2-9D11C2749EFF}" dt="2025-10-23T14:35:06.289" v="0" actId="478"/>
            <ac:spMkLst>
              <pc:docMk/>
              <pc:sldMasterMk cId="3521870160" sldId="2147483749"/>
              <pc:sldLayoutMk cId="2566468315" sldId="2147483750"/>
              <ac:spMk id="4" creationId="{00000000-0000-0000-0000-000000000000}"/>
            </ac:spMkLst>
          </pc:spChg>
          <pc:spChg chg="del">
            <ac:chgData name="Cox, Bryant V" userId="5618f03e-aa16-4543-a3b8-7f254afdf656" providerId="ADAL" clId="{232EF859-888C-4DB1-A3F2-9D11C2749EFF}" dt="2025-10-23T14:35:06.289" v="0" actId="478"/>
            <ac:spMkLst>
              <pc:docMk/>
              <pc:sldMasterMk cId="3521870160" sldId="2147483749"/>
              <pc:sldLayoutMk cId="2566468315" sldId="2147483750"/>
              <ac:spMk id="5" creationId="{00000000-0000-0000-0000-000000000000}"/>
            </ac:spMkLst>
          </pc:spChg>
          <pc:spChg chg="add mod">
            <ac:chgData name="Cox, Bryant V" userId="5618f03e-aa16-4543-a3b8-7f254afdf656" providerId="ADAL" clId="{232EF859-888C-4DB1-A3F2-9D11C2749EFF}" dt="2025-10-23T14:35:06.468" v="1"/>
            <ac:spMkLst>
              <pc:docMk/>
              <pc:sldMasterMk cId="3521870160" sldId="2147483749"/>
              <pc:sldLayoutMk cId="2566468315" sldId="2147483750"/>
              <ac:spMk id="6" creationId="{EB469857-EFEA-4B97-47FD-B146B3012328}"/>
            </ac:spMkLst>
          </pc:spChg>
          <pc:spChg chg="del">
            <ac:chgData name="Cox, Bryant V" userId="5618f03e-aa16-4543-a3b8-7f254afdf656" providerId="ADAL" clId="{232EF859-888C-4DB1-A3F2-9D11C2749EFF}" dt="2025-10-23T14:35:06.289" v="0" actId="478"/>
            <ac:spMkLst>
              <pc:docMk/>
              <pc:sldMasterMk cId="3521870160" sldId="2147483749"/>
              <pc:sldLayoutMk cId="2566468315" sldId="2147483750"/>
              <ac:spMk id="8" creationId="{00000000-0000-0000-0000-000000000000}"/>
            </ac:spMkLst>
          </pc:spChg>
          <pc:picChg chg="add mod">
            <ac:chgData name="Cox, Bryant V" userId="5618f03e-aa16-4543-a3b8-7f254afdf656" providerId="ADAL" clId="{232EF859-888C-4DB1-A3F2-9D11C2749EFF}" dt="2025-10-23T14:35:06.468" v="1"/>
            <ac:picMkLst>
              <pc:docMk/>
              <pc:sldMasterMk cId="3521870160" sldId="2147483749"/>
              <pc:sldLayoutMk cId="2566468315" sldId="2147483750"/>
              <ac:picMk id="7" creationId="{E280E1DA-7966-B034-66A1-792251B9BDF6}"/>
            </ac:picMkLst>
          </pc:picChg>
        </pc:sldLayoutChg>
        <pc:sldLayoutChg chg="addSp delSp modSp mod">
          <pc:chgData name="Cox, Bryant V" userId="5618f03e-aa16-4543-a3b8-7f254afdf656" providerId="ADAL" clId="{232EF859-888C-4DB1-A3F2-9D11C2749EFF}" dt="2025-10-23T14:35:48.004" v="40"/>
          <pc:sldLayoutMkLst>
            <pc:docMk/>
            <pc:sldMasterMk cId="3521870160" sldId="2147483749"/>
            <pc:sldLayoutMk cId="2691538264" sldId="2147483751"/>
          </pc:sldLayoutMkLst>
          <pc:spChg chg="del">
            <ac:chgData name="Cox, Bryant V" userId="5618f03e-aa16-4543-a3b8-7f254afdf656" providerId="ADAL" clId="{232EF859-888C-4DB1-A3F2-9D11C2749EFF}" dt="2025-10-23T14:35:47.821" v="39" actId="478"/>
            <ac:spMkLst>
              <pc:docMk/>
              <pc:sldMasterMk cId="3521870160" sldId="2147483749"/>
              <pc:sldLayoutMk cId="2691538264" sldId="2147483751"/>
              <ac:spMk id="2" creationId="{00000000-0000-0000-0000-000000000000}"/>
            </ac:spMkLst>
          </pc:spChg>
          <pc:spChg chg="del">
            <ac:chgData name="Cox, Bryant V" userId="5618f03e-aa16-4543-a3b8-7f254afdf656" providerId="ADAL" clId="{232EF859-888C-4DB1-A3F2-9D11C2749EFF}" dt="2025-10-23T14:35:47.821" v="39" actId="478"/>
            <ac:spMkLst>
              <pc:docMk/>
              <pc:sldMasterMk cId="3521870160" sldId="2147483749"/>
              <pc:sldLayoutMk cId="2691538264" sldId="2147483751"/>
              <ac:spMk id="3" creationId="{00000000-0000-0000-0000-000000000000}"/>
            </ac:spMkLst>
          </pc:spChg>
          <pc:spChg chg="del">
            <ac:chgData name="Cox, Bryant V" userId="5618f03e-aa16-4543-a3b8-7f254afdf656" providerId="ADAL" clId="{232EF859-888C-4DB1-A3F2-9D11C2749EFF}" dt="2025-10-23T14:35:47.821" v="39" actId="478"/>
            <ac:spMkLst>
              <pc:docMk/>
              <pc:sldMasterMk cId="3521870160" sldId="2147483749"/>
              <pc:sldLayoutMk cId="2691538264" sldId="2147483751"/>
              <ac:spMk id="4" creationId="{00000000-0000-0000-0000-000000000000}"/>
            </ac:spMkLst>
          </pc:spChg>
          <pc:spChg chg="add mod">
            <ac:chgData name="Cox, Bryant V" userId="5618f03e-aa16-4543-a3b8-7f254afdf656" providerId="ADAL" clId="{232EF859-888C-4DB1-A3F2-9D11C2749EFF}" dt="2025-10-23T14:35:48.004" v="40"/>
            <ac:spMkLst>
              <pc:docMk/>
              <pc:sldMasterMk cId="3521870160" sldId="2147483749"/>
              <pc:sldLayoutMk cId="2691538264" sldId="2147483751"/>
              <ac:spMk id="5" creationId="{22E04DD1-86DE-E734-C22C-3D0EF7665BF0}"/>
            </ac:spMkLst>
          </pc:spChg>
          <pc:spChg chg="add mod">
            <ac:chgData name="Cox, Bryant V" userId="5618f03e-aa16-4543-a3b8-7f254afdf656" providerId="ADAL" clId="{232EF859-888C-4DB1-A3F2-9D11C2749EFF}" dt="2025-10-23T14:35:48.004" v="40"/>
            <ac:spMkLst>
              <pc:docMk/>
              <pc:sldMasterMk cId="3521870160" sldId="2147483749"/>
              <pc:sldLayoutMk cId="2691538264" sldId="2147483751"/>
              <ac:spMk id="6" creationId="{FDF0DD74-FABC-6DB6-5DE6-93278BF7D69C}"/>
            </ac:spMkLst>
          </pc:spChg>
          <pc:spChg chg="add mod">
            <ac:chgData name="Cox, Bryant V" userId="5618f03e-aa16-4543-a3b8-7f254afdf656" providerId="ADAL" clId="{232EF859-888C-4DB1-A3F2-9D11C2749EFF}" dt="2025-10-23T14:35:48.004" v="40"/>
            <ac:spMkLst>
              <pc:docMk/>
              <pc:sldMasterMk cId="3521870160" sldId="2147483749"/>
              <pc:sldLayoutMk cId="2691538264" sldId="2147483751"/>
              <ac:spMk id="7" creationId="{56B784CE-EB31-829C-E78A-BFAADD46E4EF}"/>
            </ac:spMkLst>
          </pc:spChg>
          <pc:spChg chg="add mod">
            <ac:chgData name="Cox, Bryant V" userId="5618f03e-aa16-4543-a3b8-7f254afdf656" providerId="ADAL" clId="{232EF859-888C-4DB1-A3F2-9D11C2749EFF}" dt="2025-10-23T14:35:48.004" v="40"/>
            <ac:spMkLst>
              <pc:docMk/>
              <pc:sldMasterMk cId="3521870160" sldId="2147483749"/>
              <pc:sldLayoutMk cId="2691538264" sldId="2147483751"/>
              <ac:spMk id="8" creationId="{3E0B7315-AEFC-1763-11FF-DA9EF783EF6D}"/>
            </ac:spMkLst>
          </pc:spChg>
        </pc:sldLayoutChg>
        <pc:sldLayoutChg chg="delSp mod">
          <pc:chgData name="Cox, Bryant V" userId="5618f03e-aa16-4543-a3b8-7f254afdf656" providerId="ADAL" clId="{232EF859-888C-4DB1-A3F2-9D11C2749EFF}" dt="2025-10-23T14:37:35.985" v="46" actId="478"/>
          <pc:sldLayoutMkLst>
            <pc:docMk/>
            <pc:sldMasterMk cId="3521870160" sldId="2147483749"/>
            <pc:sldLayoutMk cId="57050203" sldId="2147483752"/>
          </pc:sldLayoutMkLst>
          <pc:spChg chg="del">
            <ac:chgData name="Cox, Bryant V" userId="5618f03e-aa16-4543-a3b8-7f254afdf656" providerId="ADAL" clId="{232EF859-888C-4DB1-A3F2-9D11C2749EFF}" dt="2025-10-23T14:37:35.985" v="46" actId="478"/>
            <ac:spMkLst>
              <pc:docMk/>
              <pc:sldMasterMk cId="3521870160" sldId="2147483749"/>
              <pc:sldLayoutMk cId="57050203" sldId="2147483752"/>
              <ac:spMk id="8" creationId="{00000000-0000-0000-0000-000000000000}"/>
            </ac:spMkLst>
          </pc:spChg>
          <pc:spChg chg="del">
            <ac:chgData name="Cox, Bryant V" userId="5618f03e-aa16-4543-a3b8-7f254afdf656" providerId="ADAL" clId="{232EF859-888C-4DB1-A3F2-9D11C2749EFF}" dt="2025-10-23T14:37:35.985" v="46" actId="478"/>
            <ac:spMkLst>
              <pc:docMk/>
              <pc:sldMasterMk cId="3521870160" sldId="2147483749"/>
              <pc:sldLayoutMk cId="57050203" sldId="2147483752"/>
              <ac:spMk id="11" creationId="{00000000-0000-0000-0000-000000000000}"/>
            </ac:spMkLst>
          </pc:spChg>
          <pc:spChg chg="del">
            <ac:chgData name="Cox, Bryant V" userId="5618f03e-aa16-4543-a3b8-7f254afdf656" providerId="ADAL" clId="{232EF859-888C-4DB1-A3F2-9D11C2749EFF}" dt="2025-10-23T14:37:35.985" v="46" actId="478"/>
            <ac:spMkLst>
              <pc:docMk/>
              <pc:sldMasterMk cId="3521870160" sldId="2147483749"/>
              <pc:sldLayoutMk cId="57050203" sldId="2147483752"/>
              <ac:spMk id="12" creationId="{00000000-0000-0000-0000-000000000000}"/>
            </ac:spMkLst>
          </pc:spChg>
        </pc:sldLayoutChg>
        <pc:sldLayoutChg chg="addSp delSp modSp mod setBg">
          <pc:chgData name="Cox, Bryant V" userId="5618f03e-aa16-4543-a3b8-7f254afdf656" providerId="ADAL" clId="{232EF859-888C-4DB1-A3F2-9D11C2749EFF}" dt="2025-10-23T14:37:38.887" v="49"/>
          <pc:sldLayoutMkLst>
            <pc:docMk/>
            <pc:sldMasterMk cId="3521870160" sldId="2147483749"/>
            <pc:sldLayoutMk cId="1114478153" sldId="2147483753"/>
          </pc:sldLayoutMkLst>
          <pc:spChg chg="del">
            <ac:chgData name="Cox, Bryant V" userId="5618f03e-aa16-4543-a3b8-7f254afdf656" providerId="ADAL" clId="{232EF859-888C-4DB1-A3F2-9D11C2749EFF}" dt="2025-10-23T14:37:37.382" v="47" actId="478"/>
            <ac:spMkLst>
              <pc:docMk/>
              <pc:sldMasterMk cId="3521870160" sldId="2147483749"/>
              <pc:sldLayoutMk cId="1114478153" sldId="2147483753"/>
              <ac:spMk id="8" creationId="{00000000-0000-0000-0000-000000000000}"/>
            </ac:spMkLst>
          </pc:spChg>
          <pc:spChg chg="del">
            <ac:chgData name="Cox, Bryant V" userId="5618f03e-aa16-4543-a3b8-7f254afdf656" providerId="ADAL" clId="{232EF859-888C-4DB1-A3F2-9D11C2749EFF}" dt="2025-10-23T14:37:37.382" v="47" actId="478"/>
            <ac:spMkLst>
              <pc:docMk/>
              <pc:sldMasterMk cId="3521870160" sldId="2147483749"/>
              <pc:sldLayoutMk cId="1114478153" sldId="2147483753"/>
              <ac:spMk id="9" creationId="{00000000-0000-0000-0000-000000000000}"/>
            </ac:spMkLst>
          </pc:spChg>
          <pc:spChg chg="del">
            <ac:chgData name="Cox, Bryant V" userId="5618f03e-aa16-4543-a3b8-7f254afdf656" providerId="ADAL" clId="{232EF859-888C-4DB1-A3F2-9D11C2749EFF}" dt="2025-10-23T14:37:37.382" v="47" actId="478"/>
            <ac:spMkLst>
              <pc:docMk/>
              <pc:sldMasterMk cId="3521870160" sldId="2147483749"/>
              <pc:sldLayoutMk cId="1114478153" sldId="2147483753"/>
              <ac:spMk id="10" creationId="{00000000-0000-0000-0000-000000000000}"/>
            </ac:spMkLst>
          </pc:spChg>
          <pc:picChg chg="add mod">
            <ac:chgData name="Cox, Bryant V" userId="5618f03e-aa16-4543-a3b8-7f254afdf656" providerId="ADAL" clId="{232EF859-888C-4DB1-A3F2-9D11C2749EFF}" dt="2025-10-23T14:37:38.887" v="49"/>
            <ac:picMkLst>
              <pc:docMk/>
              <pc:sldMasterMk cId="3521870160" sldId="2147483749"/>
              <pc:sldLayoutMk cId="1114478153" sldId="2147483753"/>
              <ac:picMk id="2" creationId="{F5BAA6C9-2262-541A-2112-1801FD861550}"/>
            </ac:picMkLst>
          </pc:picChg>
        </pc:sldLayoutChg>
        <pc:sldLayoutChg chg="delSp mod">
          <pc:chgData name="Cox, Bryant V" userId="5618f03e-aa16-4543-a3b8-7f254afdf656" providerId="ADAL" clId="{232EF859-888C-4DB1-A3F2-9D11C2749EFF}" dt="2025-10-23T14:37:40.667" v="50" actId="478"/>
          <pc:sldLayoutMkLst>
            <pc:docMk/>
            <pc:sldMasterMk cId="3521870160" sldId="2147483749"/>
            <pc:sldLayoutMk cId="4075163262" sldId="2147483754"/>
          </pc:sldLayoutMkLst>
          <pc:spChg chg="del">
            <ac:chgData name="Cox, Bryant V" userId="5618f03e-aa16-4543-a3b8-7f254afdf656" providerId="ADAL" clId="{232EF859-888C-4DB1-A3F2-9D11C2749EFF}" dt="2025-10-23T14:37:40.667" v="50" actId="478"/>
            <ac:spMkLst>
              <pc:docMk/>
              <pc:sldMasterMk cId="3521870160" sldId="2147483749"/>
              <pc:sldLayoutMk cId="4075163262" sldId="2147483754"/>
              <ac:spMk id="11" creationId="{00000000-0000-0000-0000-000000000000}"/>
            </ac:spMkLst>
          </pc:spChg>
          <pc:spChg chg="del">
            <ac:chgData name="Cox, Bryant V" userId="5618f03e-aa16-4543-a3b8-7f254afdf656" providerId="ADAL" clId="{232EF859-888C-4DB1-A3F2-9D11C2749EFF}" dt="2025-10-23T14:37:40.667" v="50" actId="478"/>
            <ac:spMkLst>
              <pc:docMk/>
              <pc:sldMasterMk cId="3521870160" sldId="2147483749"/>
              <pc:sldLayoutMk cId="4075163262" sldId="2147483754"/>
              <ac:spMk id="12" creationId="{00000000-0000-0000-0000-000000000000}"/>
            </ac:spMkLst>
          </pc:spChg>
          <pc:spChg chg="del">
            <ac:chgData name="Cox, Bryant V" userId="5618f03e-aa16-4543-a3b8-7f254afdf656" providerId="ADAL" clId="{232EF859-888C-4DB1-A3F2-9D11C2749EFF}" dt="2025-10-23T14:37:40.667" v="50" actId="478"/>
            <ac:spMkLst>
              <pc:docMk/>
              <pc:sldMasterMk cId="3521870160" sldId="2147483749"/>
              <pc:sldLayoutMk cId="4075163262" sldId="2147483754"/>
              <ac:spMk id="17" creationId="{00000000-0000-0000-0000-000000000000}"/>
            </ac:spMkLst>
          </pc:spChg>
        </pc:sldLayoutChg>
        <pc:sldLayoutChg chg="delSp mod setBg">
          <pc:chgData name="Cox, Bryant V" userId="5618f03e-aa16-4543-a3b8-7f254afdf656" providerId="ADAL" clId="{232EF859-888C-4DB1-A3F2-9D11C2749EFF}" dt="2025-10-23T14:37:42.907" v="52"/>
          <pc:sldLayoutMkLst>
            <pc:docMk/>
            <pc:sldMasterMk cId="3521870160" sldId="2147483749"/>
            <pc:sldLayoutMk cId="1879761552" sldId="2147483755"/>
          </pc:sldLayoutMkLst>
          <pc:spChg chg="del">
            <ac:chgData name="Cox, Bryant V" userId="5618f03e-aa16-4543-a3b8-7f254afdf656" providerId="ADAL" clId="{232EF859-888C-4DB1-A3F2-9D11C2749EFF}" dt="2025-10-23T14:37:41.804" v="51" actId="478"/>
            <ac:spMkLst>
              <pc:docMk/>
              <pc:sldMasterMk cId="3521870160" sldId="2147483749"/>
              <pc:sldLayoutMk cId="1879761552" sldId="2147483755"/>
              <ac:spMk id="3" creationId="{00000000-0000-0000-0000-000000000000}"/>
            </ac:spMkLst>
          </pc:spChg>
          <pc:spChg chg="del">
            <ac:chgData name="Cox, Bryant V" userId="5618f03e-aa16-4543-a3b8-7f254afdf656" providerId="ADAL" clId="{232EF859-888C-4DB1-A3F2-9D11C2749EFF}" dt="2025-10-23T14:37:41.804" v="51" actId="478"/>
            <ac:spMkLst>
              <pc:docMk/>
              <pc:sldMasterMk cId="3521870160" sldId="2147483749"/>
              <pc:sldLayoutMk cId="1879761552" sldId="2147483755"/>
              <ac:spMk id="4" creationId="{00000000-0000-0000-0000-000000000000}"/>
            </ac:spMkLst>
          </pc:spChg>
          <pc:spChg chg="del">
            <ac:chgData name="Cox, Bryant V" userId="5618f03e-aa16-4543-a3b8-7f254afdf656" providerId="ADAL" clId="{232EF859-888C-4DB1-A3F2-9D11C2749EFF}" dt="2025-10-23T14:37:41.804" v="51" actId="478"/>
            <ac:spMkLst>
              <pc:docMk/>
              <pc:sldMasterMk cId="3521870160" sldId="2147483749"/>
              <pc:sldLayoutMk cId="1879761552" sldId="2147483755"/>
              <ac:spMk id="5" creationId="{00000000-0000-0000-0000-000000000000}"/>
            </ac:spMkLst>
          </pc:spChg>
        </pc:sldLayoutChg>
        <pc:sldLayoutChg chg="addSp delSp modSp mod setBg">
          <pc:chgData name="Cox, Bryant V" userId="5618f03e-aa16-4543-a3b8-7f254afdf656" providerId="ADAL" clId="{232EF859-888C-4DB1-A3F2-9D11C2749EFF}" dt="2025-10-23T14:37:46.311" v="55"/>
          <pc:sldLayoutMkLst>
            <pc:docMk/>
            <pc:sldMasterMk cId="3521870160" sldId="2147483749"/>
            <pc:sldLayoutMk cId="675729513" sldId="2147483756"/>
          </pc:sldLayoutMkLst>
          <pc:spChg chg="del">
            <ac:chgData name="Cox, Bryant V" userId="5618f03e-aa16-4543-a3b8-7f254afdf656" providerId="ADAL" clId="{232EF859-888C-4DB1-A3F2-9D11C2749EFF}" dt="2025-10-23T14:37:44.866" v="53" actId="478"/>
            <ac:spMkLst>
              <pc:docMk/>
              <pc:sldMasterMk cId="3521870160" sldId="2147483749"/>
              <pc:sldLayoutMk cId="675729513" sldId="2147483756"/>
              <ac:spMk id="3" creationId="{00000000-0000-0000-0000-000000000000}"/>
            </ac:spMkLst>
          </pc:spChg>
          <pc:spChg chg="del">
            <ac:chgData name="Cox, Bryant V" userId="5618f03e-aa16-4543-a3b8-7f254afdf656" providerId="ADAL" clId="{232EF859-888C-4DB1-A3F2-9D11C2749EFF}" dt="2025-10-23T14:37:44.866" v="53" actId="478"/>
            <ac:spMkLst>
              <pc:docMk/>
              <pc:sldMasterMk cId="3521870160" sldId="2147483749"/>
              <pc:sldLayoutMk cId="675729513" sldId="2147483756"/>
              <ac:spMk id="4" creationId="{00000000-0000-0000-0000-000000000000}"/>
            </ac:spMkLst>
          </pc:spChg>
          <pc:spChg chg="del">
            <ac:chgData name="Cox, Bryant V" userId="5618f03e-aa16-4543-a3b8-7f254afdf656" providerId="ADAL" clId="{232EF859-888C-4DB1-A3F2-9D11C2749EFF}" dt="2025-10-23T14:37:44.866" v="53" actId="478"/>
            <ac:spMkLst>
              <pc:docMk/>
              <pc:sldMasterMk cId="3521870160" sldId="2147483749"/>
              <pc:sldLayoutMk cId="675729513" sldId="2147483756"/>
              <ac:spMk id="5" creationId="{00000000-0000-0000-0000-000000000000}"/>
            </ac:spMkLst>
          </pc:spChg>
          <pc:picChg chg="add mod">
            <ac:chgData name="Cox, Bryant V" userId="5618f03e-aa16-4543-a3b8-7f254afdf656" providerId="ADAL" clId="{232EF859-888C-4DB1-A3F2-9D11C2749EFF}" dt="2025-10-23T14:37:46.311" v="55"/>
            <ac:picMkLst>
              <pc:docMk/>
              <pc:sldMasterMk cId="3521870160" sldId="2147483749"/>
              <pc:sldLayoutMk cId="675729513" sldId="2147483756"/>
              <ac:picMk id="8" creationId="{DB5B4F2B-72B7-BE4F-6F9F-C2C009B353B0}"/>
            </ac:picMkLst>
          </pc:picChg>
        </pc:sldLayoutChg>
        <pc:sldLayoutChg chg="delSp mod">
          <pc:chgData name="Cox, Bryant V" userId="5618f03e-aa16-4543-a3b8-7f254afdf656" providerId="ADAL" clId="{232EF859-888C-4DB1-A3F2-9D11C2749EFF}" dt="2025-10-23T14:37:48.266" v="56" actId="478"/>
          <pc:sldLayoutMkLst>
            <pc:docMk/>
            <pc:sldMasterMk cId="3521870160" sldId="2147483749"/>
            <pc:sldLayoutMk cId="2228276845" sldId="2147483757"/>
          </pc:sldLayoutMkLst>
          <pc:spChg chg="del">
            <ac:chgData name="Cox, Bryant V" userId="5618f03e-aa16-4543-a3b8-7f254afdf656" providerId="ADAL" clId="{232EF859-888C-4DB1-A3F2-9D11C2749EFF}" dt="2025-10-23T14:37:48.266" v="56" actId="478"/>
            <ac:spMkLst>
              <pc:docMk/>
              <pc:sldMasterMk cId="3521870160" sldId="2147483749"/>
              <pc:sldLayoutMk cId="2228276845" sldId="2147483757"/>
              <ac:spMk id="10" creationId="{00000000-0000-0000-0000-000000000000}"/>
            </ac:spMkLst>
          </pc:spChg>
          <pc:spChg chg="del">
            <ac:chgData name="Cox, Bryant V" userId="5618f03e-aa16-4543-a3b8-7f254afdf656" providerId="ADAL" clId="{232EF859-888C-4DB1-A3F2-9D11C2749EFF}" dt="2025-10-23T14:37:48.266" v="56" actId="478"/>
            <ac:spMkLst>
              <pc:docMk/>
              <pc:sldMasterMk cId="3521870160" sldId="2147483749"/>
              <pc:sldLayoutMk cId="2228276845" sldId="2147483757"/>
              <ac:spMk id="14" creationId="{00000000-0000-0000-0000-000000000000}"/>
            </ac:spMkLst>
          </pc:spChg>
          <pc:spChg chg="del">
            <ac:chgData name="Cox, Bryant V" userId="5618f03e-aa16-4543-a3b8-7f254afdf656" providerId="ADAL" clId="{232EF859-888C-4DB1-A3F2-9D11C2749EFF}" dt="2025-10-23T14:37:48.266" v="56" actId="478"/>
            <ac:spMkLst>
              <pc:docMk/>
              <pc:sldMasterMk cId="3521870160" sldId="2147483749"/>
              <pc:sldLayoutMk cId="2228276845" sldId="2147483757"/>
              <ac:spMk id="15" creationId="{00000000-0000-0000-0000-000000000000}"/>
            </ac:spMkLst>
          </pc:spChg>
        </pc:sldLayoutChg>
        <pc:sldLayoutChg chg="delSp mod">
          <pc:chgData name="Cox, Bryant V" userId="5618f03e-aa16-4543-a3b8-7f254afdf656" providerId="ADAL" clId="{232EF859-888C-4DB1-A3F2-9D11C2749EFF}" dt="2025-10-23T14:37:49.451" v="57" actId="478"/>
          <pc:sldLayoutMkLst>
            <pc:docMk/>
            <pc:sldMasterMk cId="3521870160" sldId="2147483749"/>
            <pc:sldLayoutMk cId="291933612" sldId="2147483758"/>
          </pc:sldLayoutMkLst>
          <pc:spChg chg="del">
            <ac:chgData name="Cox, Bryant V" userId="5618f03e-aa16-4543-a3b8-7f254afdf656" providerId="ADAL" clId="{232EF859-888C-4DB1-A3F2-9D11C2749EFF}" dt="2025-10-23T14:37:49.451" v="57" actId="478"/>
            <ac:spMkLst>
              <pc:docMk/>
              <pc:sldMasterMk cId="3521870160" sldId="2147483749"/>
              <pc:sldLayoutMk cId="291933612" sldId="2147483758"/>
              <ac:spMk id="10" creationId="{00000000-0000-0000-0000-000000000000}"/>
            </ac:spMkLst>
          </pc:spChg>
          <pc:spChg chg="del">
            <ac:chgData name="Cox, Bryant V" userId="5618f03e-aa16-4543-a3b8-7f254afdf656" providerId="ADAL" clId="{232EF859-888C-4DB1-A3F2-9D11C2749EFF}" dt="2025-10-23T14:37:49.451" v="57" actId="478"/>
            <ac:spMkLst>
              <pc:docMk/>
              <pc:sldMasterMk cId="3521870160" sldId="2147483749"/>
              <pc:sldLayoutMk cId="291933612" sldId="2147483758"/>
              <ac:spMk id="14" creationId="{00000000-0000-0000-0000-000000000000}"/>
            </ac:spMkLst>
          </pc:spChg>
          <pc:spChg chg="del">
            <ac:chgData name="Cox, Bryant V" userId="5618f03e-aa16-4543-a3b8-7f254afdf656" providerId="ADAL" clId="{232EF859-888C-4DB1-A3F2-9D11C2749EFF}" dt="2025-10-23T14:37:49.451" v="57" actId="478"/>
            <ac:spMkLst>
              <pc:docMk/>
              <pc:sldMasterMk cId="3521870160" sldId="2147483749"/>
              <pc:sldLayoutMk cId="291933612" sldId="2147483758"/>
              <ac:spMk id="15" creationId="{00000000-0000-0000-0000-000000000000}"/>
            </ac:spMkLst>
          </pc:spChg>
        </pc:sldLayoutChg>
        <pc:sldLayoutChg chg="delSp mod">
          <pc:chgData name="Cox, Bryant V" userId="5618f03e-aa16-4543-a3b8-7f254afdf656" providerId="ADAL" clId="{232EF859-888C-4DB1-A3F2-9D11C2749EFF}" dt="2025-10-23T14:37:50.615" v="58" actId="478"/>
          <pc:sldLayoutMkLst>
            <pc:docMk/>
            <pc:sldMasterMk cId="3521870160" sldId="2147483749"/>
            <pc:sldLayoutMk cId="946366249" sldId="2147483759"/>
          </pc:sldLayoutMkLst>
          <pc:spChg chg="del">
            <ac:chgData name="Cox, Bryant V" userId="5618f03e-aa16-4543-a3b8-7f254afdf656" providerId="ADAL" clId="{232EF859-888C-4DB1-A3F2-9D11C2749EFF}" dt="2025-10-23T14:37:50.615" v="58" actId="478"/>
            <ac:spMkLst>
              <pc:docMk/>
              <pc:sldMasterMk cId="3521870160" sldId="2147483749"/>
              <pc:sldLayoutMk cId="946366249" sldId="2147483759"/>
              <ac:spMk id="11" creationId="{00000000-0000-0000-0000-000000000000}"/>
            </ac:spMkLst>
          </pc:spChg>
          <pc:spChg chg="del">
            <ac:chgData name="Cox, Bryant V" userId="5618f03e-aa16-4543-a3b8-7f254afdf656" providerId="ADAL" clId="{232EF859-888C-4DB1-A3F2-9D11C2749EFF}" dt="2025-10-23T14:37:50.615" v="58" actId="478"/>
            <ac:spMkLst>
              <pc:docMk/>
              <pc:sldMasterMk cId="3521870160" sldId="2147483749"/>
              <pc:sldLayoutMk cId="946366249" sldId="2147483759"/>
              <ac:spMk id="12" creationId="{00000000-0000-0000-0000-000000000000}"/>
            </ac:spMkLst>
          </pc:spChg>
          <pc:spChg chg="del">
            <ac:chgData name="Cox, Bryant V" userId="5618f03e-aa16-4543-a3b8-7f254afdf656" providerId="ADAL" clId="{232EF859-888C-4DB1-A3F2-9D11C2749EFF}" dt="2025-10-23T14:37:50.615" v="58" actId="478"/>
            <ac:spMkLst>
              <pc:docMk/>
              <pc:sldMasterMk cId="3521870160" sldId="2147483749"/>
              <pc:sldLayoutMk cId="946366249" sldId="2147483759"/>
              <ac:spMk id="17" creationId="{00000000-0000-0000-0000-000000000000}"/>
            </ac:spMkLst>
          </pc:spChg>
        </pc:sldLayoutChg>
        <pc:sldLayoutChg chg="delSp mod">
          <pc:chgData name="Cox, Bryant V" userId="5618f03e-aa16-4543-a3b8-7f254afdf656" providerId="ADAL" clId="{232EF859-888C-4DB1-A3F2-9D11C2749EFF}" dt="2025-10-23T14:37:51.572" v="59" actId="478"/>
          <pc:sldLayoutMkLst>
            <pc:docMk/>
            <pc:sldMasterMk cId="3521870160" sldId="2147483749"/>
            <pc:sldLayoutMk cId="4228767082" sldId="2147483760"/>
          </pc:sldLayoutMkLst>
          <pc:spChg chg="del">
            <ac:chgData name="Cox, Bryant V" userId="5618f03e-aa16-4543-a3b8-7f254afdf656" providerId="ADAL" clId="{232EF859-888C-4DB1-A3F2-9D11C2749EFF}" dt="2025-10-23T14:37:51.572" v="59" actId="478"/>
            <ac:spMkLst>
              <pc:docMk/>
              <pc:sldMasterMk cId="3521870160" sldId="2147483749"/>
              <pc:sldLayoutMk cId="4228767082" sldId="2147483760"/>
              <ac:spMk id="9" creationId="{00000000-0000-0000-0000-000000000000}"/>
            </ac:spMkLst>
          </pc:spChg>
          <pc:spChg chg="del">
            <ac:chgData name="Cox, Bryant V" userId="5618f03e-aa16-4543-a3b8-7f254afdf656" providerId="ADAL" clId="{232EF859-888C-4DB1-A3F2-9D11C2749EFF}" dt="2025-10-23T14:37:51.572" v="59" actId="478"/>
            <ac:spMkLst>
              <pc:docMk/>
              <pc:sldMasterMk cId="3521870160" sldId="2147483749"/>
              <pc:sldLayoutMk cId="4228767082" sldId="2147483760"/>
              <ac:spMk id="11" creationId="{00000000-0000-0000-0000-000000000000}"/>
            </ac:spMkLst>
          </pc:spChg>
          <pc:spChg chg="del">
            <ac:chgData name="Cox, Bryant V" userId="5618f03e-aa16-4543-a3b8-7f254afdf656" providerId="ADAL" clId="{232EF859-888C-4DB1-A3F2-9D11C2749EFF}" dt="2025-10-23T14:37:51.572" v="59" actId="478"/>
            <ac:spMkLst>
              <pc:docMk/>
              <pc:sldMasterMk cId="3521870160" sldId="2147483749"/>
              <pc:sldLayoutMk cId="4228767082" sldId="2147483760"/>
              <ac:spMk id="12" creationId="{00000000-0000-0000-0000-000000000000}"/>
            </ac:spMkLst>
          </pc:spChg>
        </pc:sldLayoutChg>
      </pc:sldMasterChg>
      <pc:sldMasterChg chg="addSp delSp modSp mod setBg modSldLayout">
        <pc:chgData name="Cox, Bryant V" userId="5618f03e-aa16-4543-a3b8-7f254afdf656" providerId="ADAL" clId="{232EF859-888C-4DB1-A3F2-9D11C2749EFF}" dt="2025-10-23T14:38:36.112" v="93" actId="478"/>
        <pc:sldMasterMkLst>
          <pc:docMk/>
          <pc:sldMasterMk cId="1270805390" sldId="2147483762"/>
        </pc:sldMasterMkLst>
        <pc:spChg chg="add mod">
          <ac:chgData name="Cox, Bryant V" userId="5618f03e-aa16-4543-a3b8-7f254afdf656" providerId="ADAL" clId="{232EF859-888C-4DB1-A3F2-9D11C2749EFF}" dt="2025-10-23T14:35:54.366" v="44" actId="207"/>
          <ac:spMkLst>
            <pc:docMk/>
            <pc:sldMasterMk cId="1270805390" sldId="2147483762"/>
            <ac:spMk id="2" creationId="{572249C8-1A5F-7B21-4BFB-E8D14B237298}"/>
          </ac:spMkLst>
        </pc:spChg>
        <pc:spChg chg="add mod">
          <ac:chgData name="Cox, Bryant V" userId="5618f03e-aa16-4543-a3b8-7f254afdf656" providerId="ADAL" clId="{232EF859-888C-4DB1-A3F2-9D11C2749EFF}" dt="2025-10-23T14:35:54.366" v="44" actId="207"/>
          <ac:spMkLst>
            <pc:docMk/>
            <pc:sldMasterMk cId="1270805390" sldId="2147483762"/>
            <ac:spMk id="3" creationId="{371621B1-D0FF-ADEB-2841-24F2937551DD}"/>
          </ac:spMkLst>
        </pc:spChg>
        <pc:spChg chg="add mod">
          <ac:chgData name="Cox, Bryant V" userId="5618f03e-aa16-4543-a3b8-7f254afdf656" providerId="ADAL" clId="{232EF859-888C-4DB1-A3F2-9D11C2749EFF}" dt="2025-10-23T14:35:54.366" v="44" actId="207"/>
          <ac:spMkLst>
            <pc:docMk/>
            <pc:sldMasterMk cId="1270805390" sldId="2147483762"/>
            <ac:spMk id="4" creationId="{9DF58241-A9EE-F237-D484-13EF49F42A37}"/>
          </ac:spMkLst>
        </pc:spChg>
        <pc:spChg chg="add mod">
          <ac:chgData name="Cox, Bryant V" userId="5618f03e-aa16-4543-a3b8-7f254afdf656" providerId="ADAL" clId="{232EF859-888C-4DB1-A3F2-9D11C2749EFF}" dt="2025-10-23T14:35:54.366" v="44" actId="207"/>
          <ac:spMkLst>
            <pc:docMk/>
            <pc:sldMasterMk cId="1270805390" sldId="2147483762"/>
            <ac:spMk id="5" creationId="{0CA4C19B-4B08-24C9-13AD-50BDDE8750C2}"/>
          </ac:spMkLst>
        </pc:spChg>
        <pc:spChg chg="del">
          <ac:chgData name="Cox, Bryant V" userId="5618f03e-aa16-4543-a3b8-7f254afdf656" providerId="ADAL" clId="{232EF859-888C-4DB1-A3F2-9D11C2749EFF}" dt="2025-10-23T14:35:50.985" v="41" actId="478"/>
          <ac:spMkLst>
            <pc:docMk/>
            <pc:sldMasterMk cId="1270805390" sldId="2147483762"/>
            <ac:spMk id="12" creationId="{00000000-0000-0000-0000-000000000000}"/>
          </ac:spMkLst>
        </pc:spChg>
        <pc:spChg chg="del">
          <ac:chgData name="Cox, Bryant V" userId="5618f03e-aa16-4543-a3b8-7f254afdf656" providerId="ADAL" clId="{232EF859-888C-4DB1-A3F2-9D11C2749EFF}" dt="2025-10-23T14:35:50.985" v="41" actId="478"/>
          <ac:spMkLst>
            <pc:docMk/>
            <pc:sldMasterMk cId="1270805390" sldId="2147483762"/>
            <ac:spMk id="1033" creationId="{00000000-0000-0000-0000-000000000000}"/>
          </ac:spMkLst>
        </pc:spChg>
        <pc:spChg chg="del">
          <ac:chgData name="Cox, Bryant V" userId="5618f03e-aa16-4543-a3b8-7f254afdf656" providerId="ADAL" clId="{232EF859-888C-4DB1-A3F2-9D11C2749EFF}" dt="2025-10-23T14:35:50.985" v="41" actId="478"/>
          <ac:spMkLst>
            <pc:docMk/>
            <pc:sldMasterMk cId="1270805390" sldId="2147483762"/>
            <ac:spMk id="1034" creationId="{00000000-0000-0000-0000-000000000000}"/>
          </ac:spMkLst>
        </pc:spChg>
        <pc:sldLayoutChg chg="delSp mod">
          <pc:chgData name="Cox, Bryant V" userId="5618f03e-aa16-4543-a3b8-7f254afdf656" providerId="ADAL" clId="{232EF859-888C-4DB1-A3F2-9D11C2749EFF}" dt="2025-10-23T14:37:55.885" v="60" actId="478"/>
          <pc:sldLayoutMkLst>
            <pc:docMk/>
            <pc:sldMasterMk cId="1270805390" sldId="2147483762"/>
            <pc:sldLayoutMk cId="52439493" sldId="2147483775"/>
          </pc:sldLayoutMkLst>
          <pc:spChg chg="del">
            <ac:chgData name="Cox, Bryant V" userId="5618f03e-aa16-4543-a3b8-7f254afdf656" providerId="ADAL" clId="{232EF859-888C-4DB1-A3F2-9D11C2749EFF}" dt="2025-10-23T14:37:55.885" v="60" actId="478"/>
            <ac:spMkLst>
              <pc:docMk/>
              <pc:sldMasterMk cId="1270805390" sldId="2147483762"/>
              <pc:sldLayoutMk cId="52439493" sldId="2147483775"/>
              <ac:spMk id="3" creationId="{00000000-0000-0000-0000-000000000000}"/>
            </ac:spMkLst>
          </pc:spChg>
          <pc:spChg chg="del">
            <ac:chgData name="Cox, Bryant V" userId="5618f03e-aa16-4543-a3b8-7f254afdf656" providerId="ADAL" clId="{232EF859-888C-4DB1-A3F2-9D11C2749EFF}" dt="2025-10-23T14:37:55.885" v="60" actId="478"/>
            <ac:spMkLst>
              <pc:docMk/>
              <pc:sldMasterMk cId="1270805390" sldId="2147483762"/>
              <pc:sldLayoutMk cId="52439493" sldId="2147483775"/>
              <ac:spMk id="4" creationId="{00000000-0000-0000-0000-000000000000}"/>
            </ac:spMkLst>
          </pc:spChg>
          <pc:spChg chg="del">
            <ac:chgData name="Cox, Bryant V" userId="5618f03e-aa16-4543-a3b8-7f254afdf656" providerId="ADAL" clId="{232EF859-888C-4DB1-A3F2-9D11C2749EFF}" dt="2025-10-23T14:37:55.885" v="60" actId="478"/>
            <ac:spMkLst>
              <pc:docMk/>
              <pc:sldMasterMk cId="1270805390" sldId="2147483762"/>
              <pc:sldLayoutMk cId="52439493" sldId="2147483775"/>
              <ac:spMk id="5" creationId="{00000000-0000-0000-0000-000000000000}"/>
            </ac:spMkLst>
          </pc:spChg>
        </pc:sldLayoutChg>
        <pc:sldLayoutChg chg="delSp mod">
          <pc:chgData name="Cox, Bryant V" userId="5618f03e-aa16-4543-a3b8-7f254afdf656" providerId="ADAL" clId="{232EF859-888C-4DB1-A3F2-9D11C2749EFF}" dt="2025-10-23T14:37:57.063" v="61" actId="478"/>
          <pc:sldLayoutMkLst>
            <pc:docMk/>
            <pc:sldMasterMk cId="1270805390" sldId="2147483762"/>
            <pc:sldLayoutMk cId="3197393773" sldId="2147483776"/>
          </pc:sldLayoutMkLst>
          <pc:spChg chg="del">
            <ac:chgData name="Cox, Bryant V" userId="5618f03e-aa16-4543-a3b8-7f254afdf656" providerId="ADAL" clId="{232EF859-888C-4DB1-A3F2-9D11C2749EFF}" dt="2025-10-23T14:37:57.063" v="61" actId="478"/>
            <ac:spMkLst>
              <pc:docMk/>
              <pc:sldMasterMk cId="1270805390" sldId="2147483762"/>
              <pc:sldLayoutMk cId="3197393773" sldId="2147483776"/>
              <ac:spMk id="3" creationId="{00000000-0000-0000-0000-000000000000}"/>
            </ac:spMkLst>
          </pc:spChg>
          <pc:spChg chg="del">
            <ac:chgData name="Cox, Bryant V" userId="5618f03e-aa16-4543-a3b8-7f254afdf656" providerId="ADAL" clId="{232EF859-888C-4DB1-A3F2-9D11C2749EFF}" dt="2025-10-23T14:37:57.063" v="61" actId="478"/>
            <ac:spMkLst>
              <pc:docMk/>
              <pc:sldMasterMk cId="1270805390" sldId="2147483762"/>
              <pc:sldLayoutMk cId="3197393773" sldId="2147483776"/>
              <ac:spMk id="4" creationId="{00000000-0000-0000-0000-000000000000}"/>
            </ac:spMkLst>
          </pc:spChg>
          <pc:spChg chg="del">
            <ac:chgData name="Cox, Bryant V" userId="5618f03e-aa16-4543-a3b8-7f254afdf656" providerId="ADAL" clId="{232EF859-888C-4DB1-A3F2-9D11C2749EFF}" dt="2025-10-23T14:37:57.063" v="61" actId="478"/>
            <ac:spMkLst>
              <pc:docMk/>
              <pc:sldMasterMk cId="1270805390" sldId="2147483762"/>
              <pc:sldLayoutMk cId="3197393773" sldId="2147483776"/>
              <ac:spMk id="5" creationId="{00000000-0000-0000-0000-000000000000}"/>
            </ac:spMkLst>
          </pc:spChg>
        </pc:sldLayoutChg>
        <pc:sldLayoutChg chg="delSp mod">
          <pc:chgData name="Cox, Bryant V" userId="5618f03e-aa16-4543-a3b8-7f254afdf656" providerId="ADAL" clId="{232EF859-888C-4DB1-A3F2-9D11C2749EFF}" dt="2025-10-23T14:37:58.367" v="62" actId="478"/>
          <pc:sldLayoutMkLst>
            <pc:docMk/>
            <pc:sldMasterMk cId="1270805390" sldId="2147483762"/>
            <pc:sldLayoutMk cId="4269844541" sldId="2147483777"/>
          </pc:sldLayoutMkLst>
          <pc:spChg chg="del">
            <ac:chgData name="Cox, Bryant V" userId="5618f03e-aa16-4543-a3b8-7f254afdf656" providerId="ADAL" clId="{232EF859-888C-4DB1-A3F2-9D11C2749EFF}" dt="2025-10-23T14:37:58.367" v="62" actId="478"/>
            <ac:spMkLst>
              <pc:docMk/>
              <pc:sldMasterMk cId="1270805390" sldId="2147483762"/>
              <pc:sldLayoutMk cId="4269844541" sldId="2147483777"/>
              <ac:spMk id="3" creationId="{00000000-0000-0000-0000-000000000000}"/>
            </ac:spMkLst>
          </pc:spChg>
          <pc:spChg chg="del">
            <ac:chgData name="Cox, Bryant V" userId="5618f03e-aa16-4543-a3b8-7f254afdf656" providerId="ADAL" clId="{232EF859-888C-4DB1-A3F2-9D11C2749EFF}" dt="2025-10-23T14:37:58.367" v="62" actId="478"/>
            <ac:spMkLst>
              <pc:docMk/>
              <pc:sldMasterMk cId="1270805390" sldId="2147483762"/>
              <pc:sldLayoutMk cId="4269844541" sldId="2147483777"/>
              <ac:spMk id="4" creationId="{00000000-0000-0000-0000-000000000000}"/>
            </ac:spMkLst>
          </pc:spChg>
          <pc:spChg chg="del">
            <ac:chgData name="Cox, Bryant V" userId="5618f03e-aa16-4543-a3b8-7f254afdf656" providerId="ADAL" clId="{232EF859-888C-4DB1-A3F2-9D11C2749EFF}" dt="2025-10-23T14:37:58.367" v="62" actId="478"/>
            <ac:spMkLst>
              <pc:docMk/>
              <pc:sldMasterMk cId="1270805390" sldId="2147483762"/>
              <pc:sldLayoutMk cId="4269844541" sldId="2147483777"/>
              <ac:spMk id="5" creationId="{00000000-0000-0000-0000-000000000000}"/>
            </ac:spMkLst>
          </pc:spChg>
        </pc:sldLayoutChg>
        <pc:sldLayoutChg chg="delSp mod">
          <pc:chgData name="Cox, Bryant V" userId="5618f03e-aa16-4543-a3b8-7f254afdf656" providerId="ADAL" clId="{232EF859-888C-4DB1-A3F2-9D11C2749EFF}" dt="2025-10-23T14:37:59.497" v="63" actId="478"/>
          <pc:sldLayoutMkLst>
            <pc:docMk/>
            <pc:sldMasterMk cId="1270805390" sldId="2147483762"/>
            <pc:sldLayoutMk cId="1539459684" sldId="2147483778"/>
          </pc:sldLayoutMkLst>
          <pc:spChg chg="del">
            <ac:chgData name="Cox, Bryant V" userId="5618f03e-aa16-4543-a3b8-7f254afdf656" providerId="ADAL" clId="{232EF859-888C-4DB1-A3F2-9D11C2749EFF}" dt="2025-10-23T14:37:59.497" v="63" actId="478"/>
            <ac:spMkLst>
              <pc:docMk/>
              <pc:sldMasterMk cId="1270805390" sldId="2147483762"/>
              <pc:sldLayoutMk cId="1539459684" sldId="2147483778"/>
              <ac:spMk id="2" creationId="{00000000-0000-0000-0000-000000000000}"/>
            </ac:spMkLst>
          </pc:spChg>
          <pc:spChg chg="del">
            <ac:chgData name="Cox, Bryant V" userId="5618f03e-aa16-4543-a3b8-7f254afdf656" providerId="ADAL" clId="{232EF859-888C-4DB1-A3F2-9D11C2749EFF}" dt="2025-10-23T14:37:59.497" v="63" actId="478"/>
            <ac:spMkLst>
              <pc:docMk/>
              <pc:sldMasterMk cId="1270805390" sldId="2147483762"/>
              <pc:sldLayoutMk cId="1539459684" sldId="2147483778"/>
              <ac:spMk id="4" creationId="{00000000-0000-0000-0000-000000000000}"/>
            </ac:spMkLst>
          </pc:spChg>
          <pc:spChg chg="del">
            <ac:chgData name="Cox, Bryant V" userId="5618f03e-aa16-4543-a3b8-7f254afdf656" providerId="ADAL" clId="{232EF859-888C-4DB1-A3F2-9D11C2749EFF}" dt="2025-10-23T14:37:59.497" v="63" actId="478"/>
            <ac:spMkLst>
              <pc:docMk/>
              <pc:sldMasterMk cId="1270805390" sldId="2147483762"/>
              <pc:sldLayoutMk cId="1539459684" sldId="2147483778"/>
              <ac:spMk id="5" creationId="{00000000-0000-0000-0000-000000000000}"/>
            </ac:spMkLst>
          </pc:spChg>
        </pc:sldLayoutChg>
        <pc:sldLayoutChg chg="delSp mod">
          <pc:chgData name="Cox, Bryant V" userId="5618f03e-aa16-4543-a3b8-7f254afdf656" providerId="ADAL" clId="{232EF859-888C-4DB1-A3F2-9D11C2749EFF}" dt="2025-10-23T14:38:00.356" v="64" actId="478"/>
          <pc:sldLayoutMkLst>
            <pc:docMk/>
            <pc:sldMasterMk cId="1270805390" sldId="2147483762"/>
            <pc:sldLayoutMk cId="1949392485" sldId="2147483779"/>
          </pc:sldLayoutMkLst>
          <pc:spChg chg="del">
            <ac:chgData name="Cox, Bryant V" userId="5618f03e-aa16-4543-a3b8-7f254afdf656" providerId="ADAL" clId="{232EF859-888C-4DB1-A3F2-9D11C2749EFF}" dt="2025-10-23T14:38:00.356" v="64" actId="478"/>
            <ac:spMkLst>
              <pc:docMk/>
              <pc:sldMasterMk cId="1270805390" sldId="2147483762"/>
              <pc:sldLayoutMk cId="1949392485" sldId="2147483779"/>
              <ac:spMk id="9" creationId="{00000000-0000-0000-0000-000000000000}"/>
            </ac:spMkLst>
          </pc:spChg>
          <pc:spChg chg="del">
            <ac:chgData name="Cox, Bryant V" userId="5618f03e-aa16-4543-a3b8-7f254afdf656" providerId="ADAL" clId="{232EF859-888C-4DB1-A3F2-9D11C2749EFF}" dt="2025-10-23T14:38:00.356" v="64" actId="478"/>
            <ac:spMkLst>
              <pc:docMk/>
              <pc:sldMasterMk cId="1270805390" sldId="2147483762"/>
              <pc:sldLayoutMk cId="1949392485" sldId="2147483779"/>
              <ac:spMk id="10" creationId="{00000000-0000-0000-0000-000000000000}"/>
            </ac:spMkLst>
          </pc:spChg>
          <pc:spChg chg="del">
            <ac:chgData name="Cox, Bryant V" userId="5618f03e-aa16-4543-a3b8-7f254afdf656" providerId="ADAL" clId="{232EF859-888C-4DB1-A3F2-9D11C2749EFF}" dt="2025-10-23T14:38:00.356" v="64" actId="478"/>
            <ac:spMkLst>
              <pc:docMk/>
              <pc:sldMasterMk cId="1270805390" sldId="2147483762"/>
              <pc:sldLayoutMk cId="1949392485" sldId="2147483779"/>
              <ac:spMk id="11" creationId="{00000000-0000-0000-0000-000000000000}"/>
            </ac:spMkLst>
          </pc:spChg>
        </pc:sldLayoutChg>
        <pc:sldLayoutChg chg="delSp mod">
          <pc:chgData name="Cox, Bryant V" userId="5618f03e-aa16-4543-a3b8-7f254afdf656" providerId="ADAL" clId="{232EF859-888C-4DB1-A3F2-9D11C2749EFF}" dt="2025-10-23T14:38:01.588" v="65" actId="478"/>
          <pc:sldLayoutMkLst>
            <pc:docMk/>
            <pc:sldMasterMk cId="1270805390" sldId="2147483762"/>
            <pc:sldLayoutMk cId="4133736645" sldId="2147483780"/>
          </pc:sldLayoutMkLst>
          <pc:spChg chg="del">
            <ac:chgData name="Cox, Bryant V" userId="5618f03e-aa16-4543-a3b8-7f254afdf656" providerId="ADAL" clId="{232EF859-888C-4DB1-A3F2-9D11C2749EFF}" dt="2025-10-23T14:38:01.588" v="65" actId="478"/>
            <ac:spMkLst>
              <pc:docMk/>
              <pc:sldMasterMk cId="1270805390" sldId="2147483762"/>
              <pc:sldLayoutMk cId="4133736645" sldId="2147483780"/>
              <ac:spMk id="2" creationId="{00000000-0000-0000-0000-000000000000}"/>
            </ac:spMkLst>
          </pc:spChg>
          <pc:spChg chg="del">
            <ac:chgData name="Cox, Bryant V" userId="5618f03e-aa16-4543-a3b8-7f254afdf656" providerId="ADAL" clId="{232EF859-888C-4DB1-A3F2-9D11C2749EFF}" dt="2025-10-23T14:38:01.588" v="65" actId="478"/>
            <ac:spMkLst>
              <pc:docMk/>
              <pc:sldMasterMk cId="1270805390" sldId="2147483762"/>
              <pc:sldLayoutMk cId="4133736645" sldId="2147483780"/>
              <ac:spMk id="3" creationId="{00000000-0000-0000-0000-000000000000}"/>
            </ac:spMkLst>
          </pc:spChg>
          <pc:spChg chg="del">
            <ac:chgData name="Cox, Bryant V" userId="5618f03e-aa16-4543-a3b8-7f254afdf656" providerId="ADAL" clId="{232EF859-888C-4DB1-A3F2-9D11C2749EFF}" dt="2025-10-23T14:38:01.588" v="65" actId="478"/>
            <ac:spMkLst>
              <pc:docMk/>
              <pc:sldMasterMk cId="1270805390" sldId="2147483762"/>
              <pc:sldLayoutMk cId="4133736645" sldId="2147483780"/>
              <ac:spMk id="5" creationId="{00000000-0000-0000-0000-000000000000}"/>
            </ac:spMkLst>
          </pc:spChg>
        </pc:sldLayoutChg>
        <pc:sldLayoutChg chg="delSp mod">
          <pc:chgData name="Cox, Bryant V" userId="5618f03e-aa16-4543-a3b8-7f254afdf656" providerId="ADAL" clId="{232EF859-888C-4DB1-A3F2-9D11C2749EFF}" dt="2025-10-23T14:38:02.492" v="66" actId="478"/>
          <pc:sldLayoutMkLst>
            <pc:docMk/>
            <pc:sldMasterMk cId="1270805390" sldId="2147483762"/>
            <pc:sldLayoutMk cId="4052436648" sldId="2147483781"/>
          </pc:sldLayoutMkLst>
          <pc:spChg chg="del">
            <ac:chgData name="Cox, Bryant V" userId="5618f03e-aa16-4543-a3b8-7f254afdf656" providerId="ADAL" clId="{232EF859-888C-4DB1-A3F2-9D11C2749EFF}" dt="2025-10-23T14:38:02.492" v="66" actId="478"/>
            <ac:spMkLst>
              <pc:docMk/>
              <pc:sldMasterMk cId="1270805390" sldId="2147483762"/>
              <pc:sldLayoutMk cId="4052436648" sldId="2147483781"/>
              <ac:spMk id="2" creationId="{00000000-0000-0000-0000-000000000000}"/>
            </ac:spMkLst>
          </pc:spChg>
          <pc:spChg chg="del">
            <ac:chgData name="Cox, Bryant V" userId="5618f03e-aa16-4543-a3b8-7f254afdf656" providerId="ADAL" clId="{232EF859-888C-4DB1-A3F2-9D11C2749EFF}" dt="2025-10-23T14:38:02.492" v="66" actId="478"/>
            <ac:spMkLst>
              <pc:docMk/>
              <pc:sldMasterMk cId="1270805390" sldId="2147483762"/>
              <pc:sldLayoutMk cId="4052436648" sldId="2147483781"/>
              <ac:spMk id="3" creationId="{00000000-0000-0000-0000-000000000000}"/>
            </ac:spMkLst>
          </pc:spChg>
          <pc:spChg chg="del">
            <ac:chgData name="Cox, Bryant V" userId="5618f03e-aa16-4543-a3b8-7f254afdf656" providerId="ADAL" clId="{232EF859-888C-4DB1-A3F2-9D11C2749EFF}" dt="2025-10-23T14:38:02.492" v="66" actId="478"/>
            <ac:spMkLst>
              <pc:docMk/>
              <pc:sldMasterMk cId="1270805390" sldId="2147483762"/>
              <pc:sldLayoutMk cId="4052436648" sldId="2147483781"/>
              <ac:spMk id="5" creationId="{00000000-0000-0000-0000-000000000000}"/>
            </ac:spMkLst>
          </pc:spChg>
        </pc:sldLayoutChg>
        <pc:sldLayoutChg chg="delSp mod">
          <pc:chgData name="Cox, Bryant V" userId="5618f03e-aa16-4543-a3b8-7f254afdf656" providerId="ADAL" clId="{232EF859-888C-4DB1-A3F2-9D11C2749EFF}" dt="2025-10-23T14:38:03.581" v="67" actId="478"/>
          <pc:sldLayoutMkLst>
            <pc:docMk/>
            <pc:sldMasterMk cId="1270805390" sldId="2147483762"/>
            <pc:sldLayoutMk cId="290641916" sldId="2147483782"/>
          </pc:sldLayoutMkLst>
          <pc:spChg chg="del">
            <ac:chgData name="Cox, Bryant V" userId="5618f03e-aa16-4543-a3b8-7f254afdf656" providerId="ADAL" clId="{232EF859-888C-4DB1-A3F2-9D11C2749EFF}" dt="2025-10-23T14:38:03.581" v="67" actId="478"/>
            <ac:spMkLst>
              <pc:docMk/>
              <pc:sldMasterMk cId="1270805390" sldId="2147483762"/>
              <pc:sldLayoutMk cId="290641916" sldId="2147483782"/>
              <ac:spMk id="3" creationId="{00000000-0000-0000-0000-000000000000}"/>
            </ac:spMkLst>
          </pc:spChg>
          <pc:spChg chg="del">
            <ac:chgData name="Cox, Bryant V" userId="5618f03e-aa16-4543-a3b8-7f254afdf656" providerId="ADAL" clId="{232EF859-888C-4DB1-A3F2-9D11C2749EFF}" dt="2025-10-23T14:38:03.581" v="67" actId="478"/>
            <ac:spMkLst>
              <pc:docMk/>
              <pc:sldMasterMk cId="1270805390" sldId="2147483762"/>
              <pc:sldLayoutMk cId="290641916" sldId="2147483782"/>
              <ac:spMk id="4" creationId="{00000000-0000-0000-0000-000000000000}"/>
            </ac:spMkLst>
          </pc:spChg>
          <pc:spChg chg="del">
            <ac:chgData name="Cox, Bryant V" userId="5618f03e-aa16-4543-a3b8-7f254afdf656" providerId="ADAL" clId="{232EF859-888C-4DB1-A3F2-9D11C2749EFF}" dt="2025-10-23T14:38:03.581" v="67" actId="478"/>
            <ac:spMkLst>
              <pc:docMk/>
              <pc:sldMasterMk cId="1270805390" sldId="2147483762"/>
              <pc:sldLayoutMk cId="290641916" sldId="2147483782"/>
              <ac:spMk id="5" creationId="{00000000-0000-0000-0000-000000000000}"/>
            </ac:spMkLst>
          </pc:spChg>
        </pc:sldLayoutChg>
        <pc:sldLayoutChg chg="delSp mod">
          <pc:chgData name="Cox, Bryant V" userId="5618f03e-aa16-4543-a3b8-7f254afdf656" providerId="ADAL" clId="{232EF859-888C-4DB1-A3F2-9D11C2749EFF}" dt="2025-10-23T14:38:04.794" v="68" actId="478"/>
          <pc:sldLayoutMkLst>
            <pc:docMk/>
            <pc:sldMasterMk cId="1270805390" sldId="2147483762"/>
            <pc:sldLayoutMk cId="2078154735" sldId="2147483783"/>
          </pc:sldLayoutMkLst>
          <pc:spChg chg="del">
            <ac:chgData name="Cox, Bryant V" userId="5618f03e-aa16-4543-a3b8-7f254afdf656" providerId="ADAL" clId="{232EF859-888C-4DB1-A3F2-9D11C2749EFF}" dt="2025-10-23T14:38:04.794" v="68" actId="478"/>
            <ac:spMkLst>
              <pc:docMk/>
              <pc:sldMasterMk cId="1270805390" sldId="2147483762"/>
              <pc:sldLayoutMk cId="2078154735" sldId="2147483783"/>
              <ac:spMk id="3" creationId="{00000000-0000-0000-0000-000000000000}"/>
            </ac:spMkLst>
          </pc:spChg>
          <pc:spChg chg="del">
            <ac:chgData name="Cox, Bryant V" userId="5618f03e-aa16-4543-a3b8-7f254afdf656" providerId="ADAL" clId="{232EF859-888C-4DB1-A3F2-9D11C2749EFF}" dt="2025-10-23T14:38:04.794" v="68" actId="478"/>
            <ac:spMkLst>
              <pc:docMk/>
              <pc:sldMasterMk cId="1270805390" sldId="2147483762"/>
              <pc:sldLayoutMk cId="2078154735" sldId="2147483783"/>
              <ac:spMk id="4" creationId="{00000000-0000-0000-0000-000000000000}"/>
            </ac:spMkLst>
          </pc:spChg>
          <pc:spChg chg="del">
            <ac:chgData name="Cox, Bryant V" userId="5618f03e-aa16-4543-a3b8-7f254afdf656" providerId="ADAL" clId="{232EF859-888C-4DB1-A3F2-9D11C2749EFF}" dt="2025-10-23T14:38:04.794" v="68" actId="478"/>
            <ac:spMkLst>
              <pc:docMk/>
              <pc:sldMasterMk cId="1270805390" sldId="2147483762"/>
              <pc:sldLayoutMk cId="2078154735" sldId="2147483783"/>
              <ac:spMk id="5" creationId="{00000000-0000-0000-0000-000000000000}"/>
            </ac:spMkLst>
          </pc:spChg>
        </pc:sldLayoutChg>
        <pc:sldLayoutChg chg="addSp delSp modSp mod setBg">
          <pc:chgData name="Cox, Bryant V" userId="5618f03e-aa16-4543-a3b8-7f254afdf656" providerId="ADAL" clId="{232EF859-888C-4DB1-A3F2-9D11C2749EFF}" dt="2025-10-23T14:38:07.223" v="71"/>
          <pc:sldLayoutMkLst>
            <pc:docMk/>
            <pc:sldMasterMk cId="1270805390" sldId="2147483762"/>
            <pc:sldLayoutMk cId="1476177376" sldId="2147483784"/>
          </pc:sldLayoutMkLst>
          <pc:spChg chg="del">
            <ac:chgData name="Cox, Bryant V" userId="5618f03e-aa16-4543-a3b8-7f254afdf656" providerId="ADAL" clId="{232EF859-888C-4DB1-A3F2-9D11C2749EFF}" dt="2025-10-23T14:38:06.036" v="69" actId="478"/>
            <ac:spMkLst>
              <pc:docMk/>
              <pc:sldMasterMk cId="1270805390" sldId="2147483762"/>
              <pc:sldLayoutMk cId="1476177376" sldId="2147483784"/>
              <ac:spMk id="8" creationId="{00000000-0000-0000-0000-000000000000}"/>
            </ac:spMkLst>
          </pc:spChg>
          <pc:spChg chg="del">
            <ac:chgData name="Cox, Bryant V" userId="5618f03e-aa16-4543-a3b8-7f254afdf656" providerId="ADAL" clId="{232EF859-888C-4DB1-A3F2-9D11C2749EFF}" dt="2025-10-23T14:38:06.036" v="69" actId="478"/>
            <ac:spMkLst>
              <pc:docMk/>
              <pc:sldMasterMk cId="1270805390" sldId="2147483762"/>
              <pc:sldLayoutMk cId="1476177376" sldId="2147483784"/>
              <ac:spMk id="9" creationId="{00000000-0000-0000-0000-000000000000}"/>
            </ac:spMkLst>
          </pc:spChg>
          <pc:spChg chg="del">
            <ac:chgData name="Cox, Bryant V" userId="5618f03e-aa16-4543-a3b8-7f254afdf656" providerId="ADAL" clId="{232EF859-888C-4DB1-A3F2-9D11C2749EFF}" dt="2025-10-23T14:38:06.036" v="69" actId="478"/>
            <ac:spMkLst>
              <pc:docMk/>
              <pc:sldMasterMk cId="1270805390" sldId="2147483762"/>
              <pc:sldLayoutMk cId="1476177376" sldId="2147483784"/>
              <ac:spMk id="10" creationId="{00000000-0000-0000-0000-000000000000}"/>
            </ac:spMkLst>
          </pc:spChg>
          <pc:picChg chg="add mod">
            <ac:chgData name="Cox, Bryant V" userId="5618f03e-aa16-4543-a3b8-7f254afdf656" providerId="ADAL" clId="{232EF859-888C-4DB1-A3F2-9D11C2749EFF}" dt="2025-10-23T14:38:07.223" v="71"/>
            <ac:picMkLst>
              <pc:docMk/>
              <pc:sldMasterMk cId="1270805390" sldId="2147483762"/>
              <pc:sldLayoutMk cId="1476177376" sldId="2147483784"/>
              <ac:picMk id="2" creationId="{CC55D6DC-6ED3-0D6F-0ADF-9635FDD3ADFE}"/>
            </ac:picMkLst>
          </pc:picChg>
        </pc:sldLayoutChg>
        <pc:sldLayoutChg chg="addSp delSp modSp mod setBg">
          <pc:chgData name="Cox, Bryant V" userId="5618f03e-aa16-4543-a3b8-7f254afdf656" providerId="ADAL" clId="{232EF859-888C-4DB1-A3F2-9D11C2749EFF}" dt="2025-10-23T14:38:10.343" v="74"/>
          <pc:sldLayoutMkLst>
            <pc:docMk/>
            <pc:sldMasterMk cId="1270805390" sldId="2147483762"/>
            <pc:sldLayoutMk cId="4033824018" sldId="2147483785"/>
          </pc:sldLayoutMkLst>
          <pc:spChg chg="del">
            <ac:chgData name="Cox, Bryant V" userId="5618f03e-aa16-4543-a3b8-7f254afdf656" providerId="ADAL" clId="{232EF859-888C-4DB1-A3F2-9D11C2749EFF}" dt="2025-10-23T14:38:09.103" v="72" actId="478"/>
            <ac:spMkLst>
              <pc:docMk/>
              <pc:sldMasterMk cId="1270805390" sldId="2147483762"/>
              <pc:sldLayoutMk cId="4033824018" sldId="2147483785"/>
              <ac:spMk id="3" creationId="{00000000-0000-0000-0000-000000000000}"/>
            </ac:spMkLst>
          </pc:spChg>
          <pc:spChg chg="del">
            <ac:chgData name="Cox, Bryant V" userId="5618f03e-aa16-4543-a3b8-7f254afdf656" providerId="ADAL" clId="{232EF859-888C-4DB1-A3F2-9D11C2749EFF}" dt="2025-10-23T14:38:09.103" v="72" actId="478"/>
            <ac:spMkLst>
              <pc:docMk/>
              <pc:sldMasterMk cId="1270805390" sldId="2147483762"/>
              <pc:sldLayoutMk cId="4033824018" sldId="2147483785"/>
              <ac:spMk id="4" creationId="{00000000-0000-0000-0000-000000000000}"/>
            </ac:spMkLst>
          </pc:spChg>
          <pc:spChg chg="del">
            <ac:chgData name="Cox, Bryant V" userId="5618f03e-aa16-4543-a3b8-7f254afdf656" providerId="ADAL" clId="{232EF859-888C-4DB1-A3F2-9D11C2749EFF}" dt="2025-10-23T14:38:09.103" v="72" actId="478"/>
            <ac:spMkLst>
              <pc:docMk/>
              <pc:sldMasterMk cId="1270805390" sldId="2147483762"/>
              <pc:sldLayoutMk cId="4033824018" sldId="2147483785"/>
              <ac:spMk id="5" creationId="{00000000-0000-0000-0000-000000000000}"/>
            </ac:spMkLst>
          </pc:spChg>
          <pc:picChg chg="add mod">
            <ac:chgData name="Cox, Bryant V" userId="5618f03e-aa16-4543-a3b8-7f254afdf656" providerId="ADAL" clId="{232EF859-888C-4DB1-A3F2-9D11C2749EFF}" dt="2025-10-23T14:38:10.343" v="74"/>
            <ac:picMkLst>
              <pc:docMk/>
              <pc:sldMasterMk cId="1270805390" sldId="2147483762"/>
              <pc:sldLayoutMk cId="4033824018" sldId="2147483785"/>
              <ac:picMk id="6" creationId="{77DF89BC-891C-661E-0244-C331D8AF5FCD}"/>
            </ac:picMkLst>
          </pc:picChg>
        </pc:sldLayoutChg>
        <pc:sldLayoutChg chg="addSp delSp modSp mod setBg">
          <pc:chgData name="Cox, Bryant V" userId="5618f03e-aa16-4543-a3b8-7f254afdf656" providerId="ADAL" clId="{232EF859-888C-4DB1-A3F2-9D11C2749EFF}" dt="2025-10-23T14:38:14.922" v="77"/>
          <pc:sldLayoutMkLst>
            <pc:docMk/>
            <pc:sldMasterMk cId="1270805390" sldId="2147483762"/>
            <pc:sldLayoutMk cId="3921765624" sldId="2147483786"/>
          </pc:sldLayoutMkLst>
          <pc:spChg chg="del">
            <ac:chgData name="Cox, Bryant V" userId="5618f03e-aa16-4543-a3b8-7f254afdf656" providerId="ADAL" clId="{232EF859-888C-4DB1-A3F2-9D11C2749EFF}" dt="2025-10-23T14:38:12.300" v="75" actId="478"/>
            <ac:spMkLst>
              <pc:docMk/>
              <pc:sldMasterMk cId="1270805390" sldId="2147483762"/>
              <pc:sldLayoutMk cId="3921765624" sldId="2147483786"/>
              <ac:spMk id="15" creationId="{00000000-0000-0000-0000-000000000000}"/>
            </ac:spMkLst>
          </pc:spChg>
          <pc:spChg chg="del">
            <ac:chgData name="Cox, Bryant V" userId="5618f03e-aa16-4543-a3b8-7f254afdf656" providerId="ADAL" clId="{232EF859-888C-4DB1-A3F2-9D11C2749EFF}" dt="2025-10-23T14:38:12.300" v="75" actId="478"/>
            <ac:spMkLst>
              <pc:docMk/>
              <pc:sldMasterMk cId="1270805390" sldId="2147483762"/>
              <pc:sldLayoutMk cId="3921765624" sldId="2147483786"/>
              <ac:spMk id="16" creationId="{00000000-0000-0000-0000-000000000000}"/>
            </ac:spMkLst>
          </pc:spChg>
          <pc:spChg chg="del">
            <ac:chgData name="Cox, Bryant V" userId="5618f03e-aa16-4543-a3b8-7f254afdf656" providerId="ADAL" clId="{232EF859-888C-4DB1-A3F2-9D11C2749EFF}" dt="2025-10-23T14:38:12.300" v="75" actId="478"/>
            <ac:spMkLst>
              <pc:docMk/>
              <pc:sldMasterMk cId="1270805390" sldId="2147483762"/>
              <pc:sldLayoutMk cId="3921765624" sldId="2147483786"/>
              <ac:spMk id="17" creationId="{00000000-0000-0000-0000-000000000000}"/>
            </ac:spMkLst>
          </pc:spChg>
          <pc:picChg chg="add mod">
            <ac:chgData name="Cox, Bryant V" userId="5618f03e-aa16-4543-a3b8-7f254afdf656" providerId="ADAL" clId="{232EF859-888C-4DB1-A3F2-9D11C2749EFF}" dt="2025-10-23T14:38:14.922" v="77"/>
            <ac:picMkLst>
              <pc:docMk/>
              <pc:sldMasterMk cId="1270805390" sldId="2147483762"/>
              <pc:sldLayoutMk cId="3921765624" sldId="2147483786"/>
              <ac:picMk id="2" creationId="{083B4CEB-3A0B-4153-4338-D14631C46433}"/>
            </ac:picMkLst>
          </pc:picChg>
        </pc:sldLayoutChg>
        <pc:sldLayoutChg chg="addSp delSp modSp mod setBg">
          <pc:chgData name="Cox, Bryant V" userId="5618f03e-aa16-4543-a3b8-7f254afdf656" providerId="ADAL" clId="{232EF859-888C-4DB1-A3F2-9D11C2749EFF}" dt="2025-10-23T14:38:18.094" v="80"/>
          <pc:sldLayoutMkLst>
            <pc:docMk/>
            <pc:sldMasterMk cId="1270805390" sldId="2147483762"/>
            <pc:sldLayoutMk cId="3635316805" sldId="2147483787"/>
          </pc:sldLayoutMkLst>
          <pc:spChg chg="del">
            <ac:chgData name="Cox, Bryant V" userId="5618f03e-aa16-4543-a3b8-7f254afdf656" providerId="ADAL" clId="{232EF859-888C-4DB1-A3F2-9D11C2749EFF}" dt="2025-10-23T14:38:16.882" v="78" actId="478"/>
            <ac:spMkLst>
              <pc:docMk/>
              <pc:sldMasterMk cId="1270805390" sldId="2147483762"/>
              <pc:sldLayoutMk cId="3635316805" sldId="2147483787"/>
              <ac:spMk id="2" creationId="{00000000-0000-0000-0000-000000000000}"/>
            </ac:spMkLst>
          </pc:spChg>
          <pc:spChg chg="del">
            <ac:chgData name="Cox, Bryant V" userId="5618f03e-aa16-4543-a3b8-7f254afdf656" providerId="ADAL" clId="{232EF859-888C-4DB1-A3F2-9D11C2749EFF}" dt="2025-10-23T14:38:16.882" v="78" actId="478"/>
            <ac:spMkLst>
              <pc:docMk/>
              <pc:sldMasterMk cId="1270805390" sldId="2147483762"/>
              <pc:sldLayoutMk cId="3635316805" sldId="2147483787"/>
              <ac:spMk id="3" creationId="{00000000-0000-0000-0000-000000000000}"/>
            </ac:spMkLst>
          </pc:spChg>
          <pc:spChg chg="del">
            <ac:chgData name="Cox, Bryant V" userId="5618f03e-aa16-4543-a3b8-7f254afdf656" providerId="ADAL" clId="{232EF859-888C-4DB1-A3F2-9D11C2749EFF}" dt="2025-10-23T14:38:16.882" v="78" actId="478"/>
            <ac:spMkLst>
              <pc:docMk/>
              <pc:sldMasterMk cId="1270805390" sldId="2147483762"/>
              <pc:sldLayoutMk cId="3635316805" sldId="2147483787"/>
              <ac:spMk id="4" creationId="{00000000-0000-0000-0000-000000000000}"/>
            </ac:spMkLst>
          </pc:spChg>
          <pc:picChg chg="add mod">
            <ac:chgData name="Cox, Bryant V" userId="5618f03e-aa16-4543-a3b8-7f254afdf656" providerId="ADAL" clId="{232EF859-888C-4DB1-A3F2-9D11C2749EFF}" dt="2025-10-23T14:38:18.094" v="80"/>
            <ac:picMkLst>
              <pc:docMk/>
              <pc:sldMasterMk cId="1270805390" sldId="2147483762"/>
              <pc:sldLayoutMk cId="3635316805" sldId="2147483787"/>
              <ac:picMk id="12" creationId="{356F0486-1CC5-5525-DD6D-90C34C56D06E}"/>
            </ac:picMkLst>
          </pc:picChg>
        </pc:sldLayoutChg>
        <pc:sldLayoutChg chg="addSp delSp modSp mod setBg">
          <pc:chgData name="Cox, Bryant V" userId="5618f03e-aa16-4543-a3b8-7f254afdf656" providerId="ADAL" clId="{232EF859-888C-4DB1-A3F2-9D11C2749EFF}" dt="2025-10-23T14:38:21.487" v="83"/>
          <pc:sldLayoutMkLst>
            <pc:docMk/>
            <pc:sldMasterMk cId="1270805390" sldId="2147483762"/>
            <pc:sldLayoutMk cId="110138832" sldId="2147483788"/>
          </pc:sldLayoutMkLst>
          <pc:spChg chg="del">
            <ac:chgData name="Cox, Bryant V" userId="5618f03e-aa16-4543-a3b8-7f254afdf656" providerId="ADAL" clId="{232EF859-888C-4DB1-A3F2-9D11C2749EFF}" dt="2025-10-23T14:38:20.294" v="81" actId="478"/>
            <ac:spMkLst>
              <pc:docMk/>
              <pc:sldMasterMk cId="1270805390" sldId="2147483762"/>
              <pc:sldLayoutMk cId="110138832" sldId="2147483788"/>
              <ac:spMk id="16" creationId="{00000000-0000-0000-0000-000000000000}"/>
            </ac:spMkLst>
          </pc:spChg>
          <pc:spChg chg="del">
            <ac:chgData name="Cox, Bryant V" userId="5618f03e-aa16-4543-a3b8-7f254afdf656" providerId="ADAL" clId="{232EF859-888C-4DB1-A3F2-9D11C2749EFF}" dt="2025-10-23T14:38:20.294" v="81" actId="478"/>
            <ac:spMkLst>
              <pc:docMk/>
              <pc:sldMasterMk cId="1270805390" sldId="2147483762"/>
              <pc:sldLayoutMk cId="110138832" sldId="2147483788"/>
              <ac:spMk id="17" creationId="{00000000-0000-0000-0000-000000000000}"/>
            </ac:spMkLst>
          </pc:spChg>
          <pc:spChg chg="del">
            <ac:chgData name="Cox, Bryant V" userId="5618f03e-aa16-4543-a3b8-7f254afdf656" providerId="ADAL" clId="{232EF859-888C-4DB1-A3F2-9D11C2749EFF}" dt="2025-10-23T14:38:20.294" v="81" actId="478"/>
            <ac:spMkLst>
              <pc:docMk/>
              <pc:sldMasterMk cId="1270805390" sldId="2147483762"/>
              <pc:sldLayoutMk cId="110138832" sldId="2147483788"/>
              <ac:spMk id="18" creationId="{00000000-0000-0000-0000-000000000000}"/>
            </ac:spMkLst>
          </pc:spChg>
          <pc:picChg chg="add mod">
            <ac:chgData name="Cox, Bryant V" userId="5618f03e-aa16-4543-a3b8-7f254afdf656" providerId="ADAL" clId="{232EF859-888C-4DB1-A3F2-9D11C2749EFF}" dt="2025-10-23T14:38:21.487" v="83"/>
            <ac:picMkLst>
              <pc:docMk/>
              <pc:sldMasterMk cId="1270805390" sldId="2147483762"/>
              <pc:sldLayoutMk cId="110138832" sldId="2147483788"/>
              <ac:picMk id="2" creationId="{792C6685-EB5E-556F-E195-E3B7986F3F90}"/>
            </ac:picMkLst>
          </pc:picChg>
        </pc:sldLayoutChg>
        <pc:sldLayoutChg chg="addSp delSp modSp mod setBg">
          <pc:chgData name="Cox, Bryant V" userId="5618f03e-aa16-4543-a3b8-7f254afdf656" providerId="ADAL" clId="{232EF859-888C-4DB1-A3F2-9D11C2749EFF}" dt="2025-10-23T14:38:25.246" v="86"/>
          <pc:sldLayoutMkLst>
            <pc:docMk/>
            <pc:sldMasterMk cId="1270805390" sldId="2147483762"/>
            <pc:sldLayoutMk cId="451184316" sldId="2147483789"/>
          </pc:sldLayoutMkLst>
          <pc:spChg chg="del">
            <ac:chgData name="Cox, Bryant V" userId="5618f03e-aa16-4543-a3b8-7f254afdf656" providerId="ADAL" clId="{232EF859-888C-4DB1-A3F2-9D11C2749EFF}" dt="2025-10-23T14:38:23.451" v="84" actId="478"/>
            <ac:spMkLst>
              <pc:docMk/>
              <pc:sldMasterMk cId="1270805390" sldId="2147483762"/>
              <pc:sldLayoutMk cId="451184316" sldId="2147483789"/>
              <ac:spMk id="13" creationId="{00000000-0000-0000-0000-000000000000}"/>
            </ac:spMkLst>
          </pc:spChg>
          <pc:spChg chg="del">
            <ac:chgData name="Cox, Bryant V" userId="5618f03e-aa16-4543-a3b8-7f254afdf656" providerId="ADAL" clId="{232EF859-888C-4DB1-A3F2-9D11C2749EFF}" dt="2025-10-23T14:38:23.451" v="84" actId="478"/>
            <ac:spMkLst>
              <pc:docMk/>
              <pc:sldMasterMk cId="1270805390" sldId="2147483762"/>
              <pc:sldLayoutMk cId="451184316" sldId="2147483789"/>
              <ac:spMk id="14" creationId="{00000000-0000-0000-0000-000000000000}"/>
            </ac:spMkLst>
          </pc:spChg>
          <pc:spChg chg="del">
            <ac:chgData name="Cox, Bryant V" userId="5618f03e-aa16-4543-a3b8-7f254afdf656" providerId="ADAL" clId="{232EF859-888C-4DB1-A3F2-9D11C2749EFF}" dt="2025-10-23T14:38:23.451" v="84" actId="478"/>
            <ac:spMkLst>
              <pc:docMk/>
              <pc:sldMasterMk cId="1270805390" sldId="2147483762"/>
              <pc:sldLayoutMk cId="451184316" sldId="2147483789"/>
              <ac:spMk id="15" creationId="{00000000-0000-0000-0000-000000000000}"/>
            </ac:spMkLst>
          </pc:spChg>
          <pc:picChg chg="add mod">
            <ac:chgData name="Cox, Bryant V" userId="5618f03e-aa16-4543-a3b8-7f254afdf656" providerId="ADAL" clId="{232EF859-888C-4DB1-A3F2-9D11C2749EFF}" dt="2025-10-23T14:38:25.246" v="86"/>
            <ac:picMkLst>
              <pc:docMk/>
              <pc:sldMasterMk cId="1270805390" sldId="2147483762"/>
              <pc:sldLayoutMk cId="451184316" sldId="2147483789"/>
              <ac:picMk id="2" creationId="{44D4B824-252E-2D2A-CF3F-6A72B947A730}"/>
            </ac:picMkLst>
          </pc:picChg>
        </pc:sldLayoutChg>
        <pc:sldLayoutChg chg="addSp delSp modSp mod setBg">
          <pc:chgData name="Cox, Bryant V" userId="5618f03e-aa16-4543-a3b8-7f254afdf656" providerId="ADAL" clId="{232EF859-888C-4DB1-A3F2-9D11C2749EFF}" dt="2025-10-23T14:38:30.327" v="89"/>
          <pc:sldLayoutMkLst>
            <pc:docMk/>
            <pc:sldMasterMk cId="1270805390" sldId="2147483762"/>
            <pc:sldLayoutMk cId="4125853459" sldId="2147483790"/>
          </pc:sldLayoutMkLst>
          <pc:spChg chg="del">
            <ac:chgData name="Cox, Bryant V" userId="5618f03e-aa16-4543-a3b8-7f254afdf656" providerId="ADAL" clId="{232EF859-888C-4DB1-A3F2-9D11C2749EFF}" dt="2025-10-23T14:38:29.176" v="87" actId="478"/>
            <ac:spMkLst>
              <pc:docMk/>
              <pc:sldMasterMk cId="1270805390" sldId="2147483762"/>
              <pc:sldLayoutMk cId="4125853459" sldId="2147483790"/>
              <ac:spMk id="13" creationId="{00000000-0000-0000-0000-000000000000}"/>
            </ac:spMkLst>
          </pc:spChg>
          <pc:spChg chg="del">
            <ac:chgData name="Cox, Bryant V" userId="5618f03e-aa16-4543-a3b8-7f254afdf656" providerId="ADAL" clId="{232EF859-888C-4DB1-A3F2-9D11C2749EFF}" dt="2025-10-23T14:38:29.176" v="87" actId="478"/>
            <ac:spMkLst>
              <pc:docMk/>
              <pc:sldMasterMk cId="1270805390" sldId="2147483762"/>
              <pc:sldLayoutMk cId="4125853459" sldId="2147483790"/>
              <ac:spMk id="14" creationId="{00000000-0000-0000-0000-000000000000}"/>
            </ac:spMkLst>
          </pc:spChg>
          <pc:spChg chg="del">
            <ac:chgData name="Cox, Bryant V" userId="5618f03e-aa16-4543-a3b8-7f254afdf656" providerId="ADAL" clId="{232EF859-888C-4DB1-A3F2-9D11C2749EFF}" dt="2025-10-23T14:38:29.176" v="87" actId="478"/>
            <ac:spMkLst>
              <pc:docMk/>
              <pc:sldMasterMk cId="1270805390" sldId="2147483762"/>
              <pc:sldLayoutMk cId="4125853459" sldId="2147483790"/>
              <ac:spMk id="15" creationId="{00000000-0000-0000-0000-000000000000}"/>
            </ac:spMkLst>
          </pc:spChg>
          <pc:picChg chg="add mod">
            <ac:chgData name="Cox, Bryant V" userId="5618f03e-aa16-4543-a3b8-7f254afdf656" providerId="ADAL" clId="{232EF859-888C-4DB1-A3F2-9D11C2749EFF}" dt="2025-10-23T14:38:30.327" v="89"/>
            <ac:picMkLst>
              <pc:docMk/>
              <pc:sldMasterMk cId="1270805390" sldId="2147483762"/>
              <pc:sldLayoutMk cId="4125853459" sldId="2147483790"/>
              <ac:picMk id="2" creationId="{9B9F5091-808E-4FE3-D7E5-A4BA06ACC83F}"/>
            </ac:picMkLst>
          </pc:picChg>
        </pc:sldLayoutChg>
        <pc:sldLayoutChg chg="delSp mod">
          <pc:chgData name="Cox, Bryant V" userId="5618f03e-aa16-4543-a3b8-7f254afdf656" providerId="ADAL" clId="{232EF859-888C-4DB1-A3F2-9D11C2749EFF}" dt="2025-10-23T14:38:32.174" v="90" actId="478"/>
          <pc:sldLayoutMkLst>
            <pc:docMk/>
            <pc:sldMasterMk cId="1270805390" sldId="2147483762"/>
            <pc:sldLayoutMk cId="2476394756" sldId="2147483791"/>
          </pc:sldLayoutMkLst>
          <pc:spChg chg="del">
            <ac:chgData name="Cox, Bryant V" userId="5618f03e-aa16-4543-a3b8-7f254afdf656" providerId="ADAL" clId="{232EF859-888C-4DB1-A3F2-9D11C2749EFF}" dt="2025-10-23T14:38:32.174" v="90" actId="478"/>
            <ac:spMkLst>
              <pc:docMk/>
              <pc:sldMasterMk cId="1270805390" sldId="2147483762"/>
              <pc:sldLayoutMk cId="2476394756" sldId="2147483791"/>
              <ac:spMk id="9" creationId="{00000000-0000-0000-0000-000000000000}"/>
            </ac:spMkLst>
          </pc:spChg>
          <pc:spChg chg="del">
            <ac:chgData name="Cox, Bryant V" userId="5618f03e-aa16-4543-a3b8-7f254afdf656" providerId="ADAL" clId="{232EF859-888C-4DB1-A3F2-9D11C2749EFF}" dt="2025-10-23T14:38:32.174" v="90" actId="478"/>
            <ac:spMkLst>
              <pc:docMk/>
              <pc:sldMasterMk cId="1270805390" sldId="2147483762"/>
              <pc:sldLayoutMk cId="2476394756" sldId="2147483791"/>
              <ac:spMk id="10" creationId="{00000000-0000-0000-0000-000000000000}"/>
            </ac:spMkLst>
          </pc:spChg>
          <pc:spChg chg="del">
            <ac:chgData name="Cox, Bryant V" userId="5618f03e-aa16-4543-a3b8-7f254afdf656" providerId="ADAL" clId="{232EF859-888C-4DB1-A3F2-9D11C2749EFF}" dt="2025-10-23T14:38:32.174" v="90" actId="478"/>
            <ac:spMkLst>
              <pc:docMk/>
              <pc:sldMasterMk cId="1270805390" sldId="2147483762"/>
              <pc:sldLayoutMk cId="2476394756" sldId="2147483791"/>
              <ac:spMk id="11" creationId="{00000000-0000-0000-0000-000000000000}"/>
            </ac:spMkLst>
          </pc:spChg>
        </pc:sldLayoutChg>
        <pc:sldLayoutChg chg="delSp mod">
          <pc:chgData name="Cox, Bryant V" userId="5618f03e-aa16-4543-a3b8-7f254afdf656" providerId="ADAL" clId="{232EF859-888C-4DB1-A3F2-9D11C2749EFF}" dt="2025-10-23T14:38:33.403" v="91" actId="478"/>
          <pc:sldLayoutMkLst>
            <pc:docMk/>
            <pc:sldMasterMk cId="1270805390" sldId="2147483762"/>
            <pc:sldLayoutMk cId="2909323718" sldId="2147483792"/>
          </pc:sldLayoutMkLst>
          <pc:spChg chg="del">
            <ac:chgData name="Cox, Bryant V" userId="5618f03e-aa16-4543-a3b8-7f254afdf656" providerId="ADAL" clId="{232EF859-888C-4DB1-A3F2-9D11C2749EFF}" dt="2025-10-23T14:38:33.403" v="91" actId="478"/>
            <ac:spMkLst>
              <pc:docMk/>
              <pc:sldMasterMk cId="1270805390" sldId="2147483762"/>
              <pc:sldLayoutMk cId="2909323718" sldId="2147483792"/>
              <ac:spMk id="2" creationId="{00000000-0000-0000-0000-000000000000}"/>
            </ac:spMkLst>
          </pc:spChg>
          <pc:spChg chg="del">
            <ac:chgData name="Cox, Bryant V" userId="5618f03e-aa16-4543-a3b8-7f254afdf656" providerId="ADAL" clId="{232EF859-888C-4DB1-A3F2-9D11C2749EFF}" dt="2025-10-23T14:38:33.403" v="91" actId="478"/>
            <ac:spMkLst>
              <pc:docMk/>
              <pc:sldMasterMk cId="1270805390" sldId="2147483762"/>
              <pc:sldLayoutMk cId="2909323718" sldId="2147483792"/>
              <ac:spMk id="3" creationId="{00000000-0000-0000-0000-000000000000}"/>
            </ac:spMkLst>
          </pc:spChg>
          <pc:spChg chg="del">
            <ac:chgData name="Cox, Bryant V" userId="5618f03e-aa16-4543-a3b8-7f254afdf656" providerId="ADAL" clId="{232EF859-888C-4DB1-A3F2-9D11C2749EFF}" dt="2025-10-23T14:38:33.403" v="91" actId="478"/>
            <ac:spMkLst>
              <pc:docMk/>
              <pc:sldMasterMk cId="1270805390" sldId="2147483762"/>
              <pc:sldLayoutMk cId="2909323718" sldId="2147483792"/>
              <ac:spMk id="5" creationId="{00000000-0000-0000-0000-000000000000}"/>
            </ac:spMkLst>
          </pc:spChg>
        </pc:sldLayoutChg>
        <pc:sldLayoutChg chg="delSp mod">
          <pc:chgData name="Cox, Bryant V" userId="5618f03e-aa16-4543-a3b8-7f254afdf656" providerId="ADAL" clId="{232EF859-888C-4DB1-A3F2-9D11C2749EFF}" dt="2025-10-23T14:38:34.780" v="92" actId="478"/>
          <pc:sldLayoutMkLst>
            <pc:docMk/>
            <pc:sldMasterMk cId="1270805390" sldId="2147483762"/>
            <pc:sldLayoutMk cId="89865273" sldId="2147483793"/>
          </pc:sldLayoutMkLst>
          <pc:spChg chg="del">
            <ac:chgData name="Cox, Bryant V" userId="5618f03e-aa16-4543-a3b8-7f254afdf656" providerId="ADAL" clId="{232EF859-888C-4DB1-A3F2-9D11C2749EFF}" dt="2025-10-23T14:38:34.780" v="92" actId="478"/>
            <ac:spMkLst>
              <pc:docMk/>
              <pc:sldMasterMk cId="1270805390" sldId="2147483762"/>
              <pc:sldLayoutMk cId="89865273" sldId="2147483793"/>
              <ac:spMk id="2" creationId="{00000000-0000-0000-0000-000000000000}"/>
            </ac:spMkLst>
          </pc:spChg>
          <pc:spChg chg="del">
            <ac:chgData name="Cox, Bryant V" userId="5618f03e-aa16-4543-a3b8-7f254afdf656" providerId="ADAL" clId="{232EF859-888C-4DB1-A3F2-9D11C2749EFF}" dt="2025-10-23T14:38:34.780" v="92" actId="478"/>
            <ac:spMkLst>
              <pc:docMk/>
              <pc:sldMasterMk cId="1270805390" sldId="2147483762"/>
              <pc:sldLayoutMk cId="89865273" sldId="2147483793"/>
              <ac:spMk id="3" creationId="{00000000-0000-0000-0000-000000000000}"/>
            </ac:spMkLst>
          </pc:spChg>
          <pc:spChg chg="del">
            <ac:chgData name="Cox, Bryant V" userId="5618f03e-aa16-4543-a3b8-7f254afdf656" providerId="ADAL" clId="{232EF859-888C-4DB1-A3F2-9D11C2749EFF}" dt="2025-10-23T14:38:34.780" v="92" actId="478"/>
            <ac:spMkLst>
              <pc:docMk/>
              <pc:sldMasterMk cId="1270805390" sldId="2147483762"/>
              <pc:sldLayoutMk cId="89865273" sldId="2147483793"/>
              <ac:spMk id="5" creationId="{00000000-0000-0000-0000-000000000000}"/>
            </ac:spMkLst>
          </pc:spChg>
        </pc:sldLayoutChg>
        <pc:sldLayoutChg chg="delSp mod">
          <pc:chgData name="Cox, Bryant V" userId="5618f03e-aa16-4543-a3b8-7f254afdf656" providerId="ADAL" clId="{232EF859-888C-4DB1-A3F2-9D11C2749EFF}" dt="2025-10-23T14:38:36.112" v="93" actId="478"/>
          <pc:sldLayoutMkLst>
            <pc:docMk/>
            <pc:sldMasterMk cId="1270805390" sldId="2147483762"/>
            <pc:sldLayoutMk cId="3979821161" sldId="2147483794"/>
          </pc:sldLayoutMkLst>
          <pc:spChg chg="del">
            <ac:chgData name="Cox, Bryant V" userId="5618f03e-aa16-4543-a3b8-7f254afdf656" providerId="ADAL" clId="{232EF859-888C-4DB1-A3F2-9D11C2749EFF}" dt="2025-10-23T14:38:36.112" v="93" actId="478"/>
            <ac:spMkLst>
              <pc:docMk/>
              <pc:sldMasterMk cId="1270805390" sldId="2147483762"/>
              <pc:sldLayoutMk cId="3979821161" sldId="2147483794"/>
              <ac:spMk id="3" creationId="{00000000-0000-0000-0000-000000000000}"/>
            </ac:spMkLst>
          </pc:spChg>
          <pc:spChg chg="del">
            <ac:chgData name="Cox, Bryant V" userId="5618f03e-aa16-4543-a3b8-7f254afdf656" providerId="ADAL" clId="{232EF859-888C-4DB1-A3F2-9D11C2749EFF}" dt="2025-10-23T14:38:36.112" v="93" actId="478"/>
            <ac:spMkLst>
              <pc:docMk/>
              <pc:sldMasterMk cId="1270805390" sldId="2147483762"/>
              <pc:sldLayoutMk cId="3979821161" sldId="2147483794"/>
              <ac:spMk id="4" creationId="{00000000-0000-0000-0000-000000000000}"/>
            </ac:spMkLst>
          </pc:spChg>
          <pc:spChg chg="del">
            <ac:chgData name="Cox, Bryant V" userId="5618f03e-aa16-4543-a3b8-7f254afdf656" providerId="ADAL" clId="{232EF859-888C-4DB1-A3F2-9D11C2749EFF}" dt="2025-10-23T14:38:36.112" v="93" actId="478"/>
            <ac:spMkLst>
              <pc:docMk/>
              <pc:sldMasterMk cId="1270805390" sldId="2147483762"/>
              <pc:sldLayoutMk cId="3979821161" sldId="2147483794"/>
              <ac:spMk id="5" creationId="{00000000-0000-0000-0000-000000000000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50520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 algn="r">
              <a:defRPr/>
            </a:pPr>
            <a:r>
              <a:rPr lang="en-US" sz="900" dirty="0"/>
              <a:t>Slide Presentation</a:t>
            </a:r>
          </a:p>
        </p:txBody>
      </p:sp>
      <p:sp>
        <p:nvSpPr>
          <p:cNvPr id="18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8768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 algn="l">
              <a:defRPr/>
            </a:pPr>
            <a:r>
              <a:rPr lang="en-US" sz="900" dirty="0"/>
              <a:t>[Course Full Name v##]</a:t>
            </a:r>
          </a:p>
        </p:txBody>
      </p:sp>
      <p:sp>
        <p:nvSpPr>
          <p:cNvPr id="19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48768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>
              <a:defRPr/>
            </a:pPr>
            <a:r>
              <a:rPr lang="en-US" sz="900"/>
              <a:t>Module XX: Name of Module</a:t>
            </a:r>
            <a:endParaRPr lang="en-US" sz="900" dirty="0"/>
          </a:p>
        </p:txBody>
      </p:sp>
      <p:sp>
        <p:nvSpPr>
          <p:cNvPr id="20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50520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>
              <a:defRPr/>
            </a:pPr>
            <a:fld id="{591BD6A8-70E5-40D7-9606-410942FF5122}" type="slidenum">
              <a:rPr lang="en-US" sz="900"/>
              <a:pPr>
                <a:defRPr/>
              </a:pPr>
              <a:t>‹#›</a:t>
            </a:fld>
            <a:endParaRPr lang="en-US" sz="900" dirty="0"/>
          </a:p>
        </p:txBody>
      </p:sp>
      <p:cxnSp>
        <p:nvCxnSpPr>
          <p:cNvPr id="21" name="Straight Connector 20"/>
          <p:cNvCxnSpPr/>
          <p:nvPr/>
        </p:nvCxnSpPr>
        <p:spPr>
          <a:xfrm>
            <a:off x="533400" y="4572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33400" y="89154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487680" y="9051638"/>
            <a:ext cx="6035040" cy="320962"/>
          </a:xfrm>
          <a:prstGeom prst="rect">
            <a:avLst/>
          </a:prstGeom>
          <a:noFill/>
        </p:spPr>
        <p:txBody>
          <a:bodyPr wrap="square" tIns="9144" bIns="9144" rtlCol="0">
            <a:noAutofit/>
          </a:bodyPr>
          <a:lstStyle/>
          <a:p>
            <a:pPr algn="ctr"/>
            <a:r>
              <a:rPr lang="en-US" sz="900" b="1" dirty="0"/>
              <a:t>OFFICE OF ANTITERRORISM ASSISTANCE - FOR TRAINING PURPOSES ONLY</a:t>
            </a:r>
          </a:p>
        </p:txBody>
      </p:sp>
    </p:spTree>
    <p:extLst>
      <p:ext uri="{BB962C8B-B14F-4D97-AF65-F5344CB8AC3E}">
        <p14:creationId xmlns:p14="http://schemas.microsoft.com/office/powerpoint/2010/main" val="3997515574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62050" y="701675"/>
            <a:ext cx="4686300" cy="35163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104902" y="4452710"/>
            <a:ext cx="4800598" cy="4206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611" tIns="46806" rIns="93611" bIns="468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</p:txBody>
      </p:sp>
      <p:sp>
        <p:nvSpPr>
          <p:cNvPr id="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50520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 algn="r">
              <a:defRPr/>
            </a:pPr>
            <a:r>
              <a:rPr lang="en-US" sz="900" dirty="0"/>
              <a:t>Slide Presentation</a:t>
            </a:r>
          </a:p>
        </p:txBody>
      </p:sp>
      <p:sp>
        <p:nvSpPr>
          <p:cNvPr id="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8768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 algn="l">
              <a:defRPr/>
            </a:pPr>
            <a:r>
              <a:rPr lang="en-US" sz="900" dirty="0"/>
              <a:t>[Course Full Name v##]</a:t>
            </a:r>
          </a:p>
        </p:txBody>
      </p:sp>
      <p:sp>
        <p:nvSpPr>
          <p:cNvPr id="10" name="Rectangle 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8768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>
              <a:defRPr/>
            </a:pPr>
            <a:r>
              <a:rPr lang="en-US" sz="900"/>
              <a:t>Module XX: Name of Module</a:t>
            </a:r>
            <a:endParaRPr lang="en-US" sz="900" dirty="0"/>
          </a:p>
        </p:txBody>
      </p:sp>
      <p:sp>
        <p:nvSpPr>
          <p:cNvPr id="11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50520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>
              <a:defRPr/>
            </a:pPr>
            <a:fld id="{591BD6A8-70E5-40D7-9606-410942FF5122}" type="slidenum">
              <a:rPr lang="en-US" sz="900"/>
              <a:pPr>
                <a:defRPr/>
              </a:pPr>
              <a:t>‹#›</a:t>
            </a:fld>
            <a:endParaRPr lang="en-US" sz="900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533400" y="4572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33400" y="89154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87680" y="9051638"/>
            <a:ext cx="6035040" cy="320962"/>
          </a:xfrm>
          <a:prstGeom prst="rect">
            <a:avLst/>
          </a:prstGeom>
          <a:noFill/>
        </p:spPr>
        <p:txBody>
          <a:bodyPr wrap="square" tIns="9144" bIns="9144" rtlCol="0">
            <a:noAutofit/>
          </a:bodyPr>
          <a:lstStyle/>
          <a:p>
            <a:pPr algn="ctr"/>
            <a:r>
              <a:rPr lang="en-US" sz="900" b="1" dirty="0"/>
              <a:t>OFFICE OF ANTITERRORISM ASSISTANCE - FOR TRAINING PURPOSES ONLY</a:t>
            </a:r>
          </a:p>
        </p:txBody>
      </p:sp>
    </p:spTree>
    <p:extLst>
      <p:ext uri="{BB962C8B-B14F-4D97-AF65-F5344CB8AC3E}">
        <p14:creationId xmlns:p14="http://schemas.microsoft.com/office/powerpoint/2010/main" val="2619954458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1143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5715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10287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4859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>
              <a:defRPr/>
            </a:pPr>
            <a:r>
              <a:rPr lang="en-US" sz="900" dirty="0"/>
              <a:t>Slide Presentation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l">
              <a:defRPr/>
            </a:pPr>
            <a:r>
              <a:rPr lang="en-US" sz="900" dirty="0"/>
              <a:t>[Course Full Name v##]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z="900"/>
              <a:t>Module XX: Name of Module</a:t>
            </a:r>
            <a:endParaRPr lang="en-US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91BD6A8-70E5-40D7-9606-410942FF5122}" type="slidenum">
              <a:rPr lang="en-US" sz="900" smtClean="0"/>
              <a:pPr>
                <a:defRPr/>
              </a:pPr>
              <a:t>1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33623044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>
              <a:defRPr/>
            </a:pPr>
            <a:r>
              <a:rPr lang="en-US" sz="900" dirty="0"/>
              <a:t>Slide Presentation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l">
              <a:defRPr/>
            </a:pPr>
            <a:r>
              <a:rPr lang="en-US" sz="900" dirty="0"/>
              <a:t>[Course Full Name v##]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z="900"/>
              <a:t>Module XX: Name of Module</a:t>
            </a:r>
            <a:endParaRPr lang="en-US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91BD6A8-70E5-40D7-9606-410942FF5122}" type="slidenum">
              <a:rPr lang="en-US" sz="900" smtClean="0"/>
              <a:pPr>
                <a:defRPr/>
              </a:pPr>
              <a:t>10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5998703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imary: 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9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11163" y="2743200"/>
            <a:ext cx="6996225" cy="1371600"/>
          </a:xfrm>
          <a:effectLst/>
        </p:spPr>
        <p:txBody>
          <a:bodyPr lIns="91440" tIns="45720" rIns="91440" bIns="45720" anchor="ctr"/>
          <a:lstStyle>
            <a:lvl1pPr algn="l">
              <a:spcAft>
                <a:spcPts val="200"/>
              </a:spcAft>
              <a:defRPr sz="3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Place Module Title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0" y="228600"/>
            <a:ext cx="4340543" cy="914400"/>
          </a:xfrm>
        </p:spPr>
        <p:txBody>
          <a:bodyPr anchor="t"/>
          <a:lstStyle>
            <a:lvl1pPr algn="r">
              <a:buNone/>
              <a:defRPr sz="2400" b="1"/>
            </a:lvl1pPr>
          </a:lstStyle>
          <a:p>
            <a:pPr lvl="0"/>
            <a:r>
              <a:rPr lang="en-US" dirty="0"/>
              <a:t>Place Module ##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5DCFFE5-D77F-07C4-1B07-0D0BAE8C7769}"/>
              </a:ext>
            </a:extLst>
          </p:cNvPr>
          <p:cNvSpPr txBox="1"/>
          <p:nvPr userDrawn="1"/>
        </p:nvSpPr>
        <p:spPr>
          <a:xfrm>
            <a:off x="146495" y="6631054"/>
            <a:ext cx="20963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00" b="1" dirty="0">
                <a:solidFill>
                  <a:schemeClr val="tx1"/>
                </a:solidFill>
              </a:rPr>
              <a:t>CISR-TTT v1.00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61F1026-0A4E-FA44-D80A-B2A3B5B9D3B1}"/>
              </a:ext>
            </a:extLst>
          </p:cNvPr>
          <p:cNvSpPr txBox="1"/>
          <p:nvPr userDrawn="1"/>
        </p:nvSpPr>
        <p:spPr>
          <a:xfrm>
            <a:off x="2816723" y="6620774"/>
            <a:ext cx="350737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>
                <a:solidFill>
                  <a:schemeClr val="tx1"/>
                </a:solidFill>
              </a:rPr>
              <a:t>Module 05: Capstone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469857-EFEA-4B97-47FD-B146B3012328}"/>
              </a:ext>
            </a:extLst>
          </p:cNvPr>
          <p:cNvSpPr txBox="1"/>
          <p:nvPr userDrawn="1"/>
        </p:nvSpPr>
        <p:spPr>
          <a:xfrm>
            <a:off x="8802240" y="6631054"/>
            <a:ext cx="3561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714925BF-9CAF-48C5-B236-06E7E2D47609}" type="slidenum">
              <a:rPr lang="en-US" sz="1100" b="1" smtClean="0">
                <a:solidFill>
                  <a:schemeClr val="tx1"/>
                </a:solidFill>
              </a:rPr>
              <a:t>‹#›</a:t>
            </a:fld>
            <a:endParaRPr lang="en-US" sz="1100" b="1">
              <a:solidFill>
                <a:schemeClr val="tx1"/>
              </a:solidFill>
            </a:endParaRPr>
          </a:p>
        </p:txBody>
      </p:sp>
      <p:pic>
        <p:nvPicPr>
          <p:cNvPr id="7" name="Picture 6" descr="Logo&#10;&#10;AI-generated content may be incorrect.">
            <a:extLst>
              <a:ext uri="{FF2B5EF4-FFF2-40B4-BE49-F238E27FC236}">
                <a16:creationId xmlns:a16="http://schemas.microsoft.com/office/drawing/2014/main" id="{E280E1DA-7966-B034-66A1-792251B9BD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2743" y="3083639"/>
            <a:ext cx="690721" cy="690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468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8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54563" y="1220788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54563" y="3202940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4" y="1220788"/>
            <a:ext cx="3976686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1" name="Content Placeholder 6"/>
          <p:cNvSpPr>
            <a:spLocks noGrp="1"/>
          </p:cNvSpPr>
          <p:nvPr>
            <p:ph sz="quarter" idx="18" hasCustomPrompt="1"/>
          </p:nvPr>
        </p:nvSpPr>
        <p:spPr>
          <a:xfrm>
            <a:off x="411163" y="3202940"/>
            <a:ext cx="39766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946366249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eference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Ref"/>
          <p:cNvSpPr txBox="1">
            <a:spLocks/>
          </p:cNvSpPr>
          <p:nvPr userDrawn="1"/>
        </p:nvSpPr>
        <p:spPr>
          <a:xfrm>
            <a:off x="6437800" y="231775"/>
            <a:ext cx="2291864" cy="27432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45720" anchor="ctr">
            <a:noAutofit/>
          </a:bodyPr>
          <a:lstStyle>
            <a:lvl1pPr marL="0" indent="0" algn="ctr" rtl="0" eaLnBrk="0" fontAlgn="base" hangingPunct="0">
              <a:spcBef>
                <a:spcPct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7688" indent="-228600" algn="l" rtl="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325" indent="-228600" algn="l" rtl="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6963" indent="-2286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79525" indent="-182563" algn="l" rtl="0" eaLnBrk="0" fontAlgn="base" hangingPunct="0">
              <a:spcBef>
                <a:spcPts val="6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Arial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kern="0"/>
              <a:t>Refer To:</a:t>
            </a:r>
            <a:endParaRPr lang="en-US" kern="0" dirty="0"/>
          </a:p>
        </p:txBody>
      </p:sp>
      <p:sp>
        <p:nvSpPr>
          <p:cNvPr id="17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455343" y="868680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21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6840" y="868680"/>
            <a:ext cx="1968498" cy="27432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buNone/>
              <a:defRPr sz="1600" baseline="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Addenda/Refer. ##</a:t>
            </a:r>
          </a:p>
        </p:txBody>
      </p:sp>
      <p:sp>
        <p:nvSpPr>
          <p:cNvPr id="22" name="Picture Placeholder Icon"/>
          <p:cNvSpPr>
            <a:spLocks noGrp="1"/>
          </p:cNvSpPr>
          <p:nvPr>
            <p:ph type="pic" sz="quarter" idx="29" hasCustomPrompt="1"/>
          </p:nvPr>
        </p:nvSpPr>
        <p:spPr>
          <a:xfrm>
            <a:off x="8455343" y="551815"/>
            <a:ext cx="274320" cy="274320"/>
          </a:xfrm>
          <a:prstGeom prst="rect">
            <a:avLst/>
          </a:prstGeom>
          <a:ln>
            <a:noFill/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20" name="Text Placeholder Type"/>
          <p:cNvSpPr>
            <a:spLocks noGrp="1"/>
          </p:cNvSpPr>
          <p:nvPr>
            <p:ph type="body" sz="quarter" idx="27" hasCustomPrompt="1"/>
          </p:nvPr>
        </p:nvSpPr>
        <p:spPr>
          <a:xfrm>
            <a:off x="6446838" y="551815"/>
            <a:ext cx="1968498" cy="274320"/>
          </a:xfrm>
          <a:solidFill>
            <a:schemeClr val="bg1">
              <a:lumMod val="65000"/>
            </a:schemeClr>
          </a:solidFill>
          <a:ln>
            <a:noFill/>
          </a:ln>
        </p:spPr>
        <p:txBody>
          <a:bodyPr wrap="none" rIns="9144" anchor="ctr">
            <a:normAutofit/>
          </a:bodyPr>
          <a:lstStyle>
            <a:lvl1pPr marL="0" indent="0" algn="ctr"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Addenda/Refer.  ##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05435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  <a:solidFill>
            <a:schemeClr val="bg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24394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21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05435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  <a:solidFill>
            <a:schemeClr val="bg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</p:spTree>
    <p:extLst>
      <p:ext uri="{BB962C8B-B14F-4D97-AF65-F5344CB8AC3E}">
        <p14:creationId xmlns:p14="http://schemas.microsoft.com/office/powerpoint/2010/main" val="31973937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3"/>
          </p:nvPr>
        </p:nvSpPr>
        <p:spPr>
          <a:xfrm>
            <a:off x="412750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269844541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, 2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ontent Placeholder 6"/>
          <p:cNvSpPr>
            <a:spLocks noGrp="1"/>
          </p:cNvSpPr>
          <p:nvPr>
            <p:ph sz="quarter" idx="16"/>
          </p:nvPr>
        </p:nvSpPr>
        <p:spPr>
          <a:xfrm>
            <a:off x="4705350" y="4162489"/>
            <a:ext cx="4024313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12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13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</p:spTree>
    <p:extLst>
      <p:ext uri="{BB962C8B-B14F-4D97-AF65-F5344CB8AC3E}">
        <p14:creationId xmlns:p14="http://schemas.microsoft.com/office/powerpoint/2010/main" val="1539459684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1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4" y="1220788"/>
            <a:ext cx="40274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15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squar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16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</p:spTree>
    <p:extLst>
      <p:ext uri="{BB962C8B-B14F-4D97-AF65-F5344CB8AC3E}">
        <p14:creationId xmlns:p14="http://schemas.microsoft.com/office/powerpoint/2010/main" val="19493924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</p:spTree>
    <p:extLst>
      <p:ext uri="{BB962C8B-B14F-4D97-AF65-F5344CB8AC3E}">
        <p14:creationId xmlns:p14="http://schemas.microsoft.com/office/powerpoint/2010/main" val="41337366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</p:spTree>
    <p:extLst>
      <p:ext uri="{BB962C8B-B14F-4D97-AF65-F5344CB8AC3E}">
        <p14:creationId xmlns:p14="http://schemas.microsoft.com/office/powerpoint/2010/main" val="40524366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90641916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10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11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</p:spTree>
    <p:extLst>
      <p:ext uri="{BB962C8B-B14F-4D97-AF65-F5344CB8AC3E}">
        <p14:creationId xmlns:p14="http://schemas.microsoft.com/office/powerpoint/2010/main" val="2078154735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imary: Chapter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9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11164" y="2743200"/>
            <a:ext cx="8318500" cy="1371600"/>
          </a:xfrm>
          <a:effectLst/>
        </p:spPr>
        <p:txBody>
          <a:bodyPr lIns="91440" tIns="45720" rIns="91440" bIns="45720" anchor="ctr"/>
          <a:lstStyle>
            <a:lvl1pPr algn="ctr">
              <a:spcAft>
                <a:spcPts val="200"/>
              </a:spcAft>
              <a:defRPr sz="3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Place Chapter Break Title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2E04DD1-86DE-E734-C22C-3D0EF7665BF0}"/>
              </a:ext>
            </a:extLst>
          </p:cNvPr>
          <p:cNvSpPr/>
          <p:nvPr userDrawn="1"/>
        </p:nvSpPr>
        <p:spPr bwMode="auto">
          <a:xfrm>
            <a:off x="0" y="6620774"/>
            <a:ext cx="9144000" cy="253916"/>
          </a:xfrm>
          <a:prstGeom prst="rect">
            <a:avLst/>
          </a:prstGeom>
          <a:solidFill>
            <a:srgbClr val="EAB83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DF0DD74-FABC-6DB6-5DE6-93278BF7D69C}"/>
              </a:ext>
            </a:extLst>
          </p:cNvPr>
          <p:cNvSpPr txBox="1"/>
          <p:nvPr userDrawn="1"/>
        </p:nvSpPr>
        <p:spPr>
          <a:xfrm>
            <a:off x="17100" y="6631054"/>
            <a:ext cx="20963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00" b="1" dirty="0">
                <a:solidFill>
                  <a:schemeClr val="tx1"/>
                </a:solidFill>
              </a:rPr>
              <a:t>CISR-TTT v1.00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6B784CE-EB31-829C-E78A-BFAADD46E4EF}"/>
              </a:ext>
            </a:extLst>
          </p:cNvPr>
          <p:cNvSpPr txBox="1"/>
          <p:nvPr userDrawn="1"/>
        </p:nvSpPr>
        <p:spPr>
          <a:xfrm>
            <a:off x="2816723" y="6620774"/>
            <a:ext cx="350737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>
                <a:solidFill>
                  <a:schemeClr val="tx1"/>
                </a:solidFill>
              </a:rPr>
              <a:t>Module 05: Capstone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E0B7315-AEFC-1763-11FF-DA9EF783EF6D}"/>
              </a:ext>
            </a:extLst>
          </p:cNvPr>
          <p:cNvSpPr txBox="1"/>
          <p:nvPr userDrawn="1"/>
        </p:nvSpPr>
        <p:spPr>
          <a:xfrm>
            <a:off x="8802240" y="6631054"/>
            <a:ext cx="3561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714925BF-9CAF-48C5-B236-06E7E2D47609}" type="slidenum">
              <a:rPr lang="en-US" sz="1100" b="1" smtClean="0">
                <a:solidFill>
                  <a:schemeClr val="tx1"/>
                </a:solidFill>
              </a:rPr>
              <a:t>‹#›</a:t>
            </a:fld>
            <a:endParaRPr lang="en-US" sz="11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5382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Question, Title 1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12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13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  <p:pic>
        <p:nvPicPr>
          <p:cNvPr id="2" name="Picture 1" descr="Background pattern&#10;&#10;AI-generated content may be incorrect.">
            <a:extLst>
              <a:ext uri="{FF2B5EF4-FFF2-40B4-BE49-F238E27FC236}">
                <a16:creationId xmlns:a16="http://schemas.microsoft.com/office/drawing/2014/main" id="{CC55D6DC-6ED3-0D6F-0ADF-9635FDD3AD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775" y="1220788"/>
            <a:ext cx="5228958" cy="4655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1773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Question, Title 2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9"/>
            <a:ext cx="4027487" cy="370173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9"/>
          </p:nvPr>
        </p:nvSpPr>
        <p:spPr>
          <a:xfrm>
            <a:off x="4705350" y="1220788"/>
            <a:ext cx="4027487" cy="370332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1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  <p:pic>
        <p:nvPicPr>
          <p:cNvPr id="6" name="Picture 5" descr="Background pattern&#10;&#10;AI-generated content may be incorrect.">
            <a:extLst>
              <a:ext uri="{FF2B5EF4-FFF2-40B4-BE49-F238E27FC236}">
                <a16:creationId xmlns:a16="http://schemas.microsoft.com/office/drawing/2014/main" id="{77DF89BC-891C-661E-0244-C331D8AF5F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775" y="1220788"/>
            <a:ext cx="5228958" cy="4655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8240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Question, Title 1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1" name="Title 3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2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24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  <p:pic>
        <p:nvPicPr>
          <p:cNvPr id="2" name="Picture 1" descr="Background pattern&#10;&#10;AI-generated content may be incorrect.">
            <a:extLst>
              <a:ext uri="{FF2B5EF4-FFF2-40B4-BE49-F238E27FC236}">
                <a16:creationId xmlns:a16="http://schemas.microsoft.com/office/drawing/2014/main" id="{083B4CEB-3A0B-4153-4338-D14631C464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775" y="1220788"/>
            <a:ext cx="5228958" cy="4655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7656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eference: Question, Title 1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8" name="Title 3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10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11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  <p:pic>
        <p:nvPicPr>
          <p:cNvPr id="12" name="Picture 11" descr="Background pattern&#10;&#10;AI-generated content may be incorrect.">
            <a:extLst>
              <a:ext uri="{FF2B5EF4-FFF2-40B4-BE49-F238E27FC236}">
                <a16:creationId xmlns:a16="http://schemas.microsoft.com/office/drawing/2014/main" id="{356F0486-1CC5-5525-DD6D-90C34C56D0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775" y="1220788"/>
            <a:ext cx="5228958" cy="4655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3168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Question, Title 2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2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24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  <p:sp>
        <p:nvSpPr>
          <p:cNvPr id="25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6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pic>
        <p:nvPicPr>
          <p:cNvPr id="2" name="Picture 1" descr="Background pattern&#10;&#10;AI-generated content may be incorrect.">
            <a:extLst>
              <a:ext uri="{FF2B5EF4-FFF2-40B4-BE49-F238E27FC236}">
                <a16:creationId xmlns:a16="http://schemas.microsoft.com/office/drawing/2014/main" id="{792C6685-EB5E-556F-E195-E3B7986F3F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775" y="1220788"/>
            <a:ext cx="5228958" cy="4655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388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eference: Question, Title 2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8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29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30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  <p:pic>
        <p:nvPicPr>
          <p:cNvPr id="2" name="Picture 1" descr="Background pattern&#10;&#10;AI-generated content may be incorrect.">
            <a:extLst>
              <a:ext uri="{FF2B5EF4-FFF2-40B4-BE49-F238E27FC236}">
                <a16:creationId xmlns:a16="http://schemas.microsoft.com/office/drawing/2014/main" id="{44D4B824-252E-2D2A-CF3F-6A72B947A7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775" y="1220788"/>
            <a:ext cx="5228958" cy="4655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18431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Reference: Question, Title 2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3"/>
          </p:nvPr>
        </p:nvSpPr>
        <p:spPr>
          <a:xfrm>
            <a:off x="412750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pic>
        <p:nvPicPr>
          <p:cNvPr id="2" name="Picture 1" descr="Background pattern&#10;&#10;AI-generated content may be incorrect.">
            <a:extLst>
              <a:ext uri="{FF2B5EF4-FFF2-40B4-BE49-F238E27FC236}">
                <a16:creationId xmlns:a16="http://schemas.microsoft.com/office/drawing/2014/main" id="{9B9F5091-808E-4FE3-D7E5-A4BA06ACC8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775" y="1220788"/>
            <a:ext cx="5228958" cy="4655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85345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1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4" y="1220788"/>
            <a:ext cx="40274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3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247639475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290932371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89865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8318499" cy="3719512"/>
          </a:xfrm>
        </p:spPr>
        <p:txBody>
          <a:bodyPr/>
          <a:lstStyle>
            <a:lvl1pPr marL="225425" indent="-225425">
              <a:defRPr/>
            </a:lvl1pPr>
            <a:lvl2pPr marL="548640">
              <a:defRPr/>
            </a:lvl2pPr>
            <a:lvl3pPr marL="822960" indent="-228600">
              <a:defRPr/>
            </a:lvl3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5705020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9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3979821161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mary: Question - Title 1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7" name="Title 26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Header</a:t>
            </a:r>
          </a:p>
        </p:txBody>
      </p:sp>
      <p:pic>
        <p:nvPicPr>
          <p:cNvPr id="2" name="Picture 1" descr="Background pattern&#10;&#10;AI-generated content may be incorrect.">
            <a:extLst>
              <a:ext uri="{FF2B5EF4-FFF2-40B4-BE49-F238E27FC236}">
                <a16:creationId xmlns:a16="http://schemas.microsoft.com/office/drawing/2014/main" id="{F5BAA6C9-2262-541A-2112-1801FD8615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775" y="1220788"/>
            <a:ext cx="5228958" cy="4655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478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mary: Title and 2 Content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05350" y="4162489"/>
            <a:ext cx="4024313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075163262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mary: Title and 2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0"/>
            <a:ext cx="3976687" cy="3721099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7"/>
            <a:ext cx="3975100" cy="3721099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879761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mary: Question - Title and 2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1"/>
            <a:ext cx="3976687" cy="371951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8"/>
            <a:ext cx="3975100" cy="371951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pic>
        <p:nvPicPr>
          <p:cNvPr id="8" name="Picture 7" descr="Background pattern&#10;&#10;AI-generated content may be incorrect.">
            <a:extLst>
              <a:ext uri="{FF2B5EF4-FFF2-40B4-BE49-F238E27FC236}">
                <a16:creationId xmlns:a16="http://schemas.microsoft.com/office/drawing/2014/main" id="{DB5B4F2B-72B7-BE4F-6F9F-C2C009B353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775" y="1220788"/>
            <a:ext cx="5228958" cy="4655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729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, 1 Content,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2" y="228600"/>
            <a:ext cx="8318501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9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11163" y="1220790"/>
            <a:ext cx="3976687" cy="3719509"/>
          </a:xfrm>
        </p:spPr>
        <p:txBody>
          <a:bodyPr/>
          <a:lstStyle>
            <a:lvl1pPr marL="228600" indent="-228600">
              <a:defRPr baseline="0"/>
            </a:lvl1pPr>
            <a:lvl4pPr>
              <a:defRPr/>
            </a:lvl4pPr>
          </a:lstStyle>
          <a:p>
            <a:pPr lvl="0"/>
            <a:r>
              <a:rPr lang="en-US" dirty="0"/>
              <a:t>Click to edit Layout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6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54563" y="1220788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7" name="Content Placeholder 6"/>
          <p:cNvSpPr>
            <a:spLocks noGrp="1"/>
          </p:cNvSpPr>
          <p:nvPr>
            <p:ph sz="quarter" idx="14" hasCustomPrompt="1"/>
          </p:nvPr>
        </p:nvSpPr>
        <p:spPr>
          <a:xfrm>
            <a:off x="4754563" y="3202940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228276845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Content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2" y="228600"/>
            <a:ext cx="8318501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9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754563" y="1220788"/>
            <a:ext cx="3975100" cy="3719511"/>
          </a:xfrm>
        </p:spPr>
        <p:txBody>
          <a:bodyPr/>
          <a:lstStyle>
            <a:lvl1pPr marL="228600" indent="-228600">
              <a:defRPr baseline="0"/>
            </a:lvl1pPr>
            <a:lvl4pPr>
              <a:defRPr/>
            </a:lvl4pPr>
          </a:lstStyle>
          <a:p>
            <a:pPr lvl="0"/>
            <a:r>
              <a:rPr lang="en-US" dirty="0"/>
              <a:t>Click to edit Layout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6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11163" y="1222376"/>
            <a:ext cx="39766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7" name="Content Placeholder 6"/>
          <p:cNvSpPr>
            <a:spLocks noGrp="1"/>
          </p:cNvSpPr>
          <p:nvPr>
            <p:ph sz="quarter" idx="14" hasCustomPrompt="1"/>
          </p:nvPr>
        </p:nvSpPr>
        <p:spPr>
          <a:xfrm>
            <a:off x="411163" y="3202940"/>
            <a:ext cx="39766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91933612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slideLayout" Target="../slideLayouts/slideLayout23.xml"/><Relationship Id="rId1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3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2.xml"/><Relationship Id="rId1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2.xml"/><Relationship Id="rId16" Type="http://schemas.openxmlformats.org/officeDocument/2006/relationships/slideLayout" Target="../slideLayouts/slideLayout26.xml"/><Relationship Id="rId20" Type="http://schemas.openxmlformats.org/officeDocument/2006/relationships/slideLayout" Target="../slideLayouts/slideLayout30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20.xml"/><Relationship Id="rId19" Type="http://schemas.openxmlformats.org/officeDocument/2006/relationships/slideLayout" Target="../slideLayouts/slideLayout29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11163" y="228600"/>
            <a:ext cx="83185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Header</a:t>
            </a:r>
          </a:p>
        </p:txBody>
      </p:sp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1163" y="1220788"/>
            <a:ext cx="8318500" cy="3716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1321BEB-EA31-C371-2A2B-AFF57809DAF6}"/>
              </a:ext>
            </a:extLst>
          </p:cNvPr>
          <p:cNvSpPr/>
          <p:nvPr userDrawn="1"/>
        </p:nvSpPr>
        <p:spPr bwMode="auto">
          <a:xfrm>
            <a:off x="0" y="6620774"/>
            <a:ext cx="9144000" cy="253916"/>
          </a:xfrm>
          <a:prstGeom prst="rect">
            <a:avLst/>
          </a:prstGeom>
          <a:solidFill>
            <a:srgbClr val="EAB83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8DDCEC-AB78-1923-5458-6E8A7679A2EF}"/>
              </a:ext>
            </a:extLst>
          </p:cNvPr>
          <p:cNvSpPr txBox="1"/>
          <p:nvPr userDrawn="1"/>
        </p:nvSpPr>
        <p:spPr>
          <a:xfrm>
            <a:off x="17100" y="6631054"/>
            <a:ext cx="20963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00" b="1" dirty="0">
                <a:solidFill>
                  <a:schemeClr val="tx1"/>
                </a:solidFill>
              </a:rPr>
              <a:t>CISR-TTT v1.00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2BA6264-B22A-1C23-1710-25D999ADBD3D}"/>
              </a:ext>
            </a:extLst>
          </p:cNvPr>
          <p:cNvSpPr txBox="1"/>
          <p:nvPr userDrawn="1"/>
        </p:nvSpPr>
        <p:spPr>
          <a:xfrm>
            <a:off x="2816723" y="6620774"/>
            <a:ext cx="350737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>
                <a:solidFill>
                  <a:schemeClr val="tx1"/>
                </a:solidFill>
              </a:rPr>
              <a:t>Module 05: Capstone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18A9C44-0343-26A1-11DE-D4FCBD08D44B}"/>
              </a:ext>
            </a:extLst>
          </p:cNvPr>
          <p:cNvSpPr txBox="1"/>
          <p:nvPr userDrawn="1"/>
        </p:nvSpPr>
        <p:spPr>
          <a:xfrm>
            <a:off x="8802240" y="6631054"/>
            <a:ext cx="3561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714925BF-9CAF-48C5-B236-06E7E2D47609}" type="slidenum">
              <a:rPr lang="en-US" sz="1100" b="1" smtClean="0">
                <a:solidFill>
                  <a:schemeClr val="tx1"/>
                </a:solidFill>
              </a:rPr>
              <a:t>‹#›</a:t>
            </a:fld>
            <a:endParaRPr lang="en-US" sz="11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87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</p:sldLayoutIdLst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9pPr>
    </p:titleStyle>
    <p:bodyStyle>
      <a:lvl1pPr marL="228600" indent="-228600" algn="l" rtl="0" eaLnBrk="1" fontAlgn="base" hangingPunct="1">
        <a:spcBef>
          <a:spcPts val="0"/>
        </a:spcBef>
        <a:spcAft>
          <a:spcPts val="200"/>
        </a:spcAft>
        <a:buSzPct val="88000"/>
        <a:buFont typeface="Wingdings" pitchFamily="2" charset="2"/>
        <a:buChar char="§"/>
        <a:defRPr sz="2800" b="1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548640" indent="-228600" algn="l" rtl="0" eaLnBrk="1" fontAlgn="base" hangingPunct="1">
        <a:spcBef>
          <a:spcPts val="0"/>
        </a:spcBef>
        <a:spcAft>
          <a:spcPts val="0"/>
        </a:spcAft>
        <a:buChar char="•"/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marL="822960" indent="-228600" algn="l" rtl="0" eaLnBrk="1" fontAlgn="base" hangingPunct="1">
        <a:spcBef>
          <a:spcPts val="0"/>
        </a:spcBef>
        <a:spcAft>
          <a:spcPts val="0"/>
        </a:spcAft>
        <a:buChar char="•"/>
        <a:defRPr sz="20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marL="1097280" indent="-228600" algn="l" rtl="0" eaLnBrk="1" fontAlgn="base" hangingPunct="1">
        <a:spcBef>
          <a:spcPts val="0"/>
        </a:spcBef>
        <a:spcAft>
          <a:spcPts val="0"/>
        </a:spcAft>
        <a:buFont typeface="Arial" pitchFamily="34" charset="0"/>
        <a:buChar char="•"/>
        <a:defRPr sz="18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orient="horz" pos="776" userDrawn="1">
          <p15:clr>
            <a:srgbClr val="F26B43"/>
          </p15:clr>
        </p15:guide>
        <p15:guide id="4" orient="horz" pos="720" userDrawn="1">
          <p15:clr>
            <a:srgbClr val="F26B43"/>
          </p15:clr>
        </p15:guide>
        <p15:guide id="5" pos="2763" userDrawn="1">
          <p15:clr>
            <a:srgbClr val="F26B43"/>
          </p15:clr>
        </p15:guide>
        <p15:guide id="6" pos="299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Placeholder 15"/>
          <p:cNvSpPr>
            <a:spLocks noGrp="1"/>
          </p:cNvSpPr>
          <p:nvPr>
            <p:ph type="title"/>
          </p:nvPr>
        </p:nvSpPr>
        <p:spPr>
          <a:xfrm>
            <a:off x="411164" y="228600"/>
            <a:ext cx="5988050" cy="9144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Header</a:t>
            </a:r>
          </a:p>
        </p:txBody>
      </p:sp>
      <p:sp>
        <p:nvSpPr>
          <p:cNvPr id="11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1163" y="1220788"/>
            <a:ext cx="8318500" cy="3713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72249C8-1A5F-7B21-4BFB-E8D14B237298}"/>
              </a:ext>
            </a:extLst>
          </p:cNvPr>
          <p:cNvSpPr/>
          <p:nvPr userDrawn="1"/>
        </p:nvSpPr>
        <p:spPr bwMode="auto">
          <a:xfrm>
            <a:off x="0" y="6620774"/>
            <a:ext cx="9144000" cy="253916"/>
          </a:xfrm>
          <a:prstGeom prst="rect">
            <a:avLst/>
          </a:prstGeom>
          <a:solidFill>
            <a:srgbClr val="EAB83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71621B1-D0FF-ADEB-2841-24F2937551DD}"/>
              </a:ext>
            </a:extLst>
          </p:cNvPr>
          <p:cNvSpPr txBox="1"/>
          <p:nvPr userDrawn="1"/>
        </p:nvSpPr>
        <p:spPr>
          <a:xfrm>
            <a:off x="17100" y="6631054"/>
            <a:ext cx="20963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00" b="1" dirty="0">
                <a:solidFill>
                  <a:schemeClr val="tx1"/>
                </a:solidFill>
              </a:rPr>
              <a:t>CISR-TTT v1.00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F58241-A9EE-F237-D484-13EF49F42A37}"/>
              </a:ext>
            </a:extLst>
          </p:cNvPr>
          <p:cNvSpPr txBox="1"/>
          <p:nvPr userDrawn="1"/>
        </p:nvSpPr>
        <p:spPr>
          <a:xfrm>
            <a:off x="2816723" y="6620774"/>
            <a:ext cx="350737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>
                <a:solidFill>
                  <a:schemeClr val="tx1"/>
                </a:solidFill>
              </a:rPr>
              <a:t>Module 05: Capstone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A4C19B-4B08-24C9-13AD-50BDDE8750C2}"/>
              </a:ext>
            </a:extLst>
          </p:cNvPr>
          <p:cNvSpPr txBox="1"/>
          <p:nvPr userDrawn="1"/>
        </p:nvSpPr>
        <p:spPr>
          <a:xfrm>
            <a:off x="8802240" y="6631054"/>
            <a:ext cx="3561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714925BF-9CAF-48C5-B236-06E7E2D47609}" type="slidenum">
              <a:rPr lang="en-US" sz="1100" b="1" smtClean="0">
                <a:solidFill>
                  <a:schemeClr val="tx1"/>
                </a:solidFill>
              </a:rPr>
              <a:t>‹#›</a:t>
            </a:fld>
            <a:endParaRPr lang="en-US" sz="11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0805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  <p:sldLayoutId id="2147483786" r:id="rId12"/>
    <p:sldLayoutId id="2147483787" r:id="rId13"/>
    <p:sldLayoutId id="2147483788" r:id="rId14"/>
    <p:sldLayoutId id="2147483789" r:id="rId15"/>
    <p:sldLayoutId id="2147483790" r:id="rId16"/>
    <p:sldLayoutId id="2147483791" r:id="rId17"/>
    <p:sldLayoutId id="2147483792" r:id="rId18"/>
    <p:sldLayoutId id="2147483793" r:id="rId19"/>
    <p:sldLayoutId id="2147483794" r:id="rId20"/>
  </p:sldLayoutIdLst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9pPr>
    </p:titleStyle>
    <p:bodyStyle>
      <a:lvl1pPr marL="228600" indent="-228600" algn="l" rtl="0" eaLnBrk="1" fontAlgn="base" hangingPunct="1">
        <a:spcBef>
          <a:spcPts val="0"/>
        </a:spcBef>
        <a:spcAft>
          <a:spcPts val="200"/>
        </a:spcAft>
        <a:buSzPct val="88000"/>
        <a:buFont typeface="Wingdings" pitchFamily="2" charset="2"/>
        <a:buChar char="§"/>
        <a:defRPr sz="2800" b="1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548640" indent="-228600" algn="l" rtl="0" eaLnBrk="1" fontAlgn="base" hangingPunct="1">
        <a:spcBef>
          <a:spcPts val="0"/>
        </a:spcBef>
        <a:spcAft>
          <a:spcPts val="0"/>
        </a:spcAft>
        <a:buChar char="•"/>
        <a:defRPr sz="2400" b="1">
          <a:solidFill>
            <a:schemeClr val="tx1"/>
          </a:solidFill>
          <a:latin typeface="+mn-lt"/>
          <a:cs typeface="Arial" pitchFamily="34" charset="0"/>
        </a:defRPr>
      </a:lvl2pPr>
      <a:lvl3pPr marL="822960" indent="-228600" algn="l" rtl="0" eaLnBrk="1" fontAlgn="base" hangingPunct="1">
        <a:spcBef>
          <a:spcPts val="0"/>
        </a:spcBef>
        <a:spcAft>
          <a:spcPts val="0"/>
        </a:spcAft>
        <a:buChar char="•"/>
        <a:defRPr sz="2000" b="1">
          <a:solidFill>
            <a:schemeClr val="tx1"/>
          </a:solidFill>
          <a:latin typeface="+mn-lt"/>
          <a:cs typeface="Arial" pitchFamily="34" charset="0"/>
        </a:defRPr>
      </a:lvl3pPr>
      <a:lvl4pPr marL="1097280" indent="-228600" algn="l" rtl="0" eaLnBrk="1" fontAlgn="base" hangingPunct="1">
        <a:spcBef>
          <a:spcPts val="0"/>
        </a:spcBef>
        <a:spcAft>
          <a:spcPts val="0"/>
        </a:spcAft>
        <a:buFont typeface="Arial" pitchFamily="34" charset="0"/>
        <a:buChar char="•"/>
        <a:defRPr sz="1800" b="1">
          <a:solidFill>
            <a:schemeClr val="tx1"/>
          </a:solidFill>
          <a:latin typeface="+mn-lt"/>
          <a:cs typeface="Arial" pitchFamily="34" charset="0"/>
        </a:defRPr>
      </a:lvl4pPr>
      <a:lvl5pPr marL="1280160" indent="-182880" algn="l" rtl="0" eaLnBrk="1" fontAlgn="base" hangingPunct="1">
        <a:spcBef>
          <a:spcPts val="600"/>
        </a:spcBef>
        <a:spcAft>
          <a:spcPct val="0"/>
        </a:spcAft>
        <a:buFont typeface="Arial" pitchFamily="34" charset="0"/>
        <a:buNone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/>
              <a:t>Capstone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Module 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Module Summary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/>
              <a:t>Great Challenges</a:t>
            </a:r>
          </a:p>
          <a:p>
            <a:pPr lvl="0"/>
            <a:r>
              <a:rPr lang="en-US" dirty="0"/>
              <a:t>Lessons Learned</a:t>
            </a:r>
          </a:p>
          <a:p>
            <a:r>
              <a:rPr lang="en-US" dirty="0"/>
              <a:t>Continued Improvement</a:t>
            </a:r>
          </a:p>
        </p:txBody>
      </p:sp>
      <p:sp>
        <p:nvSpPr>
          <p:cNvPr id="14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Module Summary</a:t>
            </a:r>
            <a:endParaRPr lang="en-US" sz="1000" b="0" kern="0" dirty="0"/>
          </a:p>
        </p:txBody>
      </p:sp>
      <p:sp>
        <p:nvSpPr>
          <p:cNvPr id="15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/>
              <a:t>Great Challenges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Lessons Learned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Continued Improvement</a:t>
            </a:r>
            <a:endParaRPr lang="en-US" sz="1000" b="0" kern="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Module Objective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/>
              <a:t>At the end of this module, you will be able to facilitate a 20 minute training session</a:t>
            </a:r>
            <a:endParaRPr lang="en-US" dirty="0"/>
          </a:p>
        </p:txBody>
      </p:sp>
      <p:sp>
        <p:nvSpPr>
          <p:cNvPr id="12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Module Objective</a:t>
            </a:r>
            <a:endParaRPr lang="en-US" sz="1000" b="0" kern="0" dirty="0"/>
          </a:p>
        </p:txBody>
      </p:sp>
      <p:sp>
        <p:nvSpPr>
          <p:cNvPr id="13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/>
              <a:t>At the end of this module, you will be able to facilitate a 20 minute training session</a:t>
            </a:r>
            <a:endParaRPr lang="en-US" sz="1000" b="0" kern="0" dirty="0"/>
          </a:p>
        </p:txBody>
      </p:sp>
    </p:spTree>
    <p:extLst>
      <p:ext uri="{BB962C8B-B14F-4D97-AF65-F5344CB8AC3E}">
        <p14:creationId xmlns:p14="http://schemas.microsoft.com/office/powerpoint/2010/main" val="4634939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/>
              <a:t>Preparation</a:t>
            </a:r>
          </a:p>
          <a:p>
            <a:pPr lvl="0"/>
            <a:r>
              <a:rPr lang="en-US" dirty="0"/>
              <a:t>Facilitation checklist</a:t>
            </a:r>
          </a:p>
          <a:p>
            <a:pPr lvl="0"/>
            <a:r>
              <a:rPr lang="en-US" dirty="0"/>
              <a:t>Feedback process</a:t>
            </a:r>
          </a:p>
          <a:p>
            <a:r>
              <a:rPr lang="en-US" dirty="0"/>
              <a:t>Practice presentations</a:t>
            </a:r>
          </a:p>
        </p:txBody>
      </p:sp>
      <p:sp>
        <p:nvSpPr>
          <p:cNvPr id="14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Review</a:t>
            </a:r>
            <a:endParaRPr lang="en-US" sz="1000" b="0" kern="0" dirty="0"/>
          </a:p>
        </p:txBody>
      </p:sp>
      <p:sp>
        <p:nvSpPr>
          <p:cNvPr id="15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/>
              <a:t>Preparation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Facilitation checklist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Feedback process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Practice presentations</a:t>
            </a:r>
            <a:endParaRPr lang="en-US" sz="1000" b="0" kern="0" dirty="0"/>
          </a:p>
        </p:txBody>
      </p:sp>
    </p:spTree>
    <p:extLst>
      <p:ext uri="{BB962C8B-B14F-4D97-AF65-F5344CB8AC3E}">
        <p14:creationId xmlns:p14="http://schemas.microsoft.com/office/powerpoint/2010/main" val="22921009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Preparation (1 of 2)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/>
              <a:t>Step 1 – The Outcomes</a:t>
            </a:r>
          </a:p>
          <a:p>
            <a:pPr lvl="0"/>
            <a:r>
              <a:rPr lang="en-US" dirty="0"/>
              <a:t>Step 2 – The Big Picture</a:t>
            </a:r>
          </a:p>
          <a:p>
            <a:pPr lvl="0"/>
            <a:r>
              <a:rPr lang="en-US" dirty="0"/>
              <a:t>Step 3 – The Details</a:t>
            </a:r>
          </a:p>
          <a:p>
            <a:r>
              <a:rPr lang="en-US" dirty="0"/>
              <a:t>Step 4 – The Test</a:t>
            </a:r>
          </a:p>
        </p:txBody>
      </p:sp>
      <p:sp>
        <p:nvSpPr>
          <p:cNvPr id="14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Preparation (1 of 2)</a:t>
            </a:r>
            <a:endParaRPr lang="en-US" sz="1000" b="0" kern="0" dirty="0"/>
          </a:p>
        </p:txBody>
      </p:sp>
      <p:sp>
        <p:nvSpPr>
          <p:cNvPr id="15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/>
              <a:t>Step 1 – The Outcomes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Step 2 – The Big Picture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Step 3 – The Details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Step 4 – The Test</a:t>
            </a:r>
            <a:endParaRPr lang="en-US" sz="1000" b="0" kern="0" dirty="0"/>
          </a:p>
        </p:txBody>
      </p:sp>
    </p:spTree>
    <p:extLst>
      <p:ext uri="{BB962C8B-B14F-4D97-AF65-F5344CB8AC3E}">
        <p14:creationId xmlns:p14="http://schemas.microsoft.com/office/powerpoint/2010/main" val="35832619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Preparation (2 of 2)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/>
              <a:t>Customize the content</a:t>
            </a:r>
          </a:p>
          <a:p>
            <a:pPr lvl="0"/>
            <a:r>
              <a:rPr lang="en-US"/>
              <a:t>Anticipate participants’ </a:t>
            </a:r>
            <a:r>
              <a:rPr lang="en-US" dirty="0"/>
              <a:t>questions and be prepared to answer them</a:t>
            </a:r>
          </a:p>
          <a:p>
            <a:pPr lvl="0"/>
            <a:r>
              <a:rPr lang="en-US" dirty="0"/>
              <a:t>Prepare learning activities</a:t>
            </a:r>
          </a:p>
          <a:p>
            <a:pPr lvl="0"/>
            <a:r>
              <a:rPr lang="en-US" dirty="0"/>
              <a:t>Prepare the classroom</a:t>
            </a:r>
          </a:p>
          <a:p>
            <a:pPr lvl="0"/>
            <a:r>
              <a:rPr lang="en-US" dirty="0"/>
              <a:t>Check the equipment</a:t>
            </a:r>
          </a:p>
          <a:p>
            <a:r>
              <a:rPr lang="en-US" dirty="0"/>
              <a:t>Rehearse</a:t>
            </a:r>
          </a:p>
        </p:txBody>
      </p:sp>
      <p:sp>
        <p:nvSpPr>
          <p:cNvPr id="14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Preparation (2 of 2)</a:t>
            </a:r>
            <a:endParaRPr lang="en-US" sz="1000" b="0" kern="0" dirty="0"/>
          </a:p>
        </p:txBody>
      </p:sp>
      <p:sp>
        <p:nvSpPr>
          <p:cNvPr id="15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/>
              <a:t>Customize the content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Anticipate participants’ questions and be prepared to answer them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Prepare learning activities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Prepare the classroom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Check the equipment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Rehearse</a:t>
            </a:r>
            <a:endParaRPr lang="en-US" sz="1000" b="0" kern="0" dirty="0"/>
          </a:p>
        </p:txBody>
      </p:sp>
    </p:spTree>
    <p:extLst>
      <p:ext uri="{BB962C8B-B14F-4D97-AF65-F5344CB8AC3E}">
        <p14:creationId xmlns:p14="http://schemas.microsoft.com/office/powerpoint/2010/main" val="35876744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1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/>
              <a:t>Lists the skills to be demonstrated</a:t>
            </a:r>
          </a:p>
          <a:p>
            <a:r>
              <a:rPr lang="en-US" dirty="0"/>
              <a:t>Used to provide feedback</a:t>
            </a:r>
          </a:p>
        </p:txBody>
      </p:sp>
      <p:pic>
        <p:nvPicPr>
          <p:cNvPr id="22" name="Picture 2" descr="D:\Users\Sharon\Downloads\105491088 (1).jpg"/>
          <p:cNvPicPr>
            <a:picLocks noGrp="1" noChangeAspect="1" noChangeArrowheads="1"/>
          </p:cNvPicPr>
          <p:nvPr>
            <p:ph sz="quarter" idx="14"/>
          </p:nvPr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5472026" y="1220788"/>
            <a:ext cx="2490960" cy="3713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Facilitation Checklist</a:t>
            </a:r>
          </a:p>
        </p:txBody>
      </p:sp>
      <p:pic>
        <p:nvPicPr>
          <p:cNvPr id="19" name="Picture Placeholder 18"/>
          <p:cNvPicPr>
            <a:picLocks noGrp="1"/>
          </p:cNvPicPr>
          <p:nvPr>
            <p:ph type="pic" sz="quarter" idx="3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7" name="Text Placeholder 1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/>
              <a:t>Workbook 5.1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Refer To:</a:t>
            </a:r>
          </a:p>
        </p:txBody>
      </p:sp>
      <p:sp>
        <p:nvSpPr>
          <p:cNvPr id="24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/>
              <a:t>Lists the skills to be demonstrated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Used to provide feedback</a:t>
            </a:r>
            <a:endParaRPr lang="en-US" sz="1000" b="0" kern="0" dirty="0"/>
          </a:p>
        </p:txBody>
      </p:sp>
      <p:sp>
        <p:nvSpPr>
          <p:cNvPr id="26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Facilitation Checklist</a:t>
            </a:r>
            <a:endParaRPr lang="en-US" sz="1000" b="0" kern="0" dirty="0"/>
          </a:p>
        </p:txBody>
      </p:sp>
      <p:sp>
        <p:nvSpPr>
          <p:cNvPr id="16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/>
              <a:t>Refer To:</a:t>
            </a:r>
            <a:endParaRPr lang="en-US" sz="800" b="0" dirty="0"/>
          </a:p>
        </p:txBody>
      </p:sp>
      <p:sp>
        <p:nvSpPr>
          <p:cNvPr id="21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/>
              <a:t>Workbook 5.1</a:t>
            </a:r>
          </a:p>
        </p:txBody>
      </p:sp>
    </p:spTree>
    <p:extLst>
      <p:ext uri="{BB962C8B-B14F-4D97-AF65-F5344CB8AC3E}">
        <p14:creationId xmlns:p14="http://schemas.microsoft.com/office/powerpoint/2010/main" val="7371535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What did you do well?</a:t>
            </a:r>
          </a:p>
          <a:p>
            <a:pPr lvl="1"/>
            <a:r>
              <a:rPr lang="en-US" dirty="0"/>
              <a:t>Presenter</a:t>
            </a:r>
          </a:p>
          <a:p>
            <a:pPr lvl="1"/>
            <a:r>
              <a:rPr lang="en-US" dirty="0"/>
              <a:t>Observers</a:t>
            </a:r>
          </a:p>
          <a:p>
            <a:r>
              <a:rPr lang="en-US" dirty="0"/>
              <a:t>What would you do differently next time?</a:t>
            </a:r>
          </a:p>
          <a:p>
            <a:pPr lvl="1"/>
            <a:r>
              <a:rPr lang="en-US" dirty="0"/>
              <a:t>Presenter</a:t>
            </a:r>
          </a:p>
          <a:p>
            <a:pPr lvl="1"/>
            <a:r>
              <a:rPr lang="en-US" dirty="0"/>
              <a:t>Observers</a:t>
            </a:r>
          </a:p>
        </p:txBody>
      </p:sp>
      <p:sp>
        <p:nvSpPr>
          <p:cNvPr id="13" name="AutoShape 6"/>
          <p:cNvSpPr>
            <a:spLocks noGrp="1" noChangeArrowheads="1"/>
          </p:cNvSpPr>
          <p:nvPr>
            <p:ph sz="quarter" idx="14"/>
          </p:nvPr>
        </p:nvSpPr>
        <p:spPr bwMode="auto">
          <a:xfrm>
            <a:off x="5294671" y="1220789"/>
            <a:ext cx="3434992" cy="1883746"/>
          </a:xfrm>
          <a:prstGeom prst="roundRect">
            <a:avLst>
              <a:gd name="adj" fmla="val 16667"/>
            </a:avLst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0" indent="0" eaLnBrk="0" hangingPunct="0">
              <a:buNone/>
              <a:defRPr/>
            </a:pPr>
            <a:r>
              <a:rPr lang="en-US" sz="2000" b="1" dirty="0">
                <a:solidFill>
                  <a:schemeClr val="bg1"/>
                </a:solidFill>
              </a:rPr>
              <a:t>Feedback should be</a:t>
            </a:r>
          </a:p>
          <a:p>
            <a:pPr marL="457200" indent="-403225" eaLnBrk="0" hangingPunct="0">
              <a:buFont typeface="Wingdings" pitchFamily="2" charset="2"/>
              <a:buChar char="§"/>
              <a:defRPr/>
            </a:pPr>
            <a:r>
              <a:rPr lang="en-US" sz="2000" b="1" dirty="0">
                <a:solidFill>
                  <a:schemeClr val="bg1"/>
                </a:solidFill>
              </a:rPr>
              <a:t>Constructive</a:t>
            </a:r>
          </a:p>
          <a:p>
            <a:pPr marL="457200" indent="-403225" eaLnBrk="0" hangingPunct="0">
              <a:buFont typeface="Wingdings" pitchFamily="2" charset="2"/>
              <a:buChar char="§"/>
              <a:defRPr/>
            </a:pPr>
            <a:r>
              <a:rPr lang="en-US" sz="2000" b="1" dirty="0">
                <a:solidFill>
                  <a:schemeClr val="bg1"/>
                </a:solidFill>
              </a:rPr>
              <a:t>Specific</a:t>
            </a:r>
          </a:p>
          <a:p>
            <a:pPr marL="457200" indent="-403225" eaLnBrk="0" hangingPunct="0">
              <a:buFont typeface="Wingdings" pitchFamily="2" charset="2"/>
              <a:buChar char="§"/>
              <a:defRPr/>
            </a:pPr>
            <a:r>
              <a:rPr lang="en-US" sz="2000" b="1" dirty="0">
                <a:solidFill>
                  <a:schemeClr val="bg1"/>
                </a:solidFill>
              </a:rPr>
              <a:t>Concise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Feedback Process</a:t>
            </a:r>
          </a:p>
        </p:txBody>
      </p:sp>
      <p:pic>
        <p:nvPicPr>
          <p:cNvPr id="14" name="Picture Placeholder 13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/>
              <a:t>Workbook 5.1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Refer To:</a:t>
            </a:r>
          </a:p>
        </p:txBody>
      </p:sp>
      <p:sp>
        <p:nvSpPr>
          <p:cNvPr id="15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/>
              <a:t>Refer To:</a:t>
            </a:r>
            <a:endParaRPr lang="en-US" sz="800" b="0" dirty="0"/>
          </a:p>
        </p:txBody>
      </p:sp>
      <p:sp>
        <p:nvSpPr>
          <p:cNvPr id="16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/>
              <a:t>Workbook 5.1</a:t>
            </a:r>
          </a:p>
        </p:txBody>
      </p:sp>
      <p:sp>
        <p:nvSpPr>
          <p:cNvPr id="17" name="CallAddL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rgbClr val="BEBEBE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950" b="0"/>
              <a:t>Feedback Process</a:t>
            </a:r>
            <a:endParaRPr lang="en-US" sz="950" b="0" dirty="0"/>
          </a:p>
        </p:txBody>
      </p:sp>
      <p:sp>
        <p:nvSpPr>
          <p:cNvPr id="1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dirty="0"/>
              <a:t>What did you do well?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dirty="0"/>
              <a:t>Presenter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dirty="0"/>
              <a:t>Observers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dirty="0"/>
              <a:t>What would you do </a:t>
            </a:r>
            <a:br>
              <a:rPr lang="en-US" sz="1000" b="0" dirty="0"/>
            </a:br>
            <a:r>
              <a:rPr lang="en-US" sz="1000" b="0" dirty="0"/>
              <a:t>differently next time?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dirty="0"/>
              <a:t>Presenter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dirty="0"/>
              <a:t>Observers</a:t>
            </a:r>
          </a:p>
        </p:txBody>
      </p:sp>
      <p:sp>
        <p:nvSpPr>
          <p:cNvPr id="19" name="CallTop" hidden="1"/>
          <p:cNvSpPr txBox="1">
            <a:spLocks noChangeArrowheads="1"/>
          </p:cNvSpPr>
          <p:nvPr/>
        </p:nvSpPr>
        <p:spPr bwMode="auto">
          <a:xfrm>
            <a:off x="1473200" y="5534742"/>
            <a:ext cx="1422400" cy="843116"/>
          </a:xfrm>
          <a:prstGeom prst="roundRect">
            <a:avLst>
              <a:gd name="adj" fmla="val 16667"/>
            </a:avLst>
          </a:prstGeom>
          <a:solidFill>
            <a:schemeClr val="tx1"/>
          </a:solidFill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0" hangingPunct="0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1000" b="0" dirty="0">
                <a:solidFill>
                  <a:schemeClr val="bg1"/>
                </a:solidFill>
              </a:rPr>
              <a:t>Feedback should be</a:t>
            </a:r>
          </a:p>
          <a:p>
            <a:pPr marL="457200" indent="-403225" eaLnBrk="0" hangingPunct="0">
              <a:spcAft>
                <a:spcPts val="0"/>
              </a:spcAft>
              <a:defRPr/>
            </a:pPr>
            <a:r>
              <a:rPr lang="en-US" sz="1000" b="0" dirty="0">
                <a:solidFill>
                  <a:schemeClr val="bg1"/>
                </a:solidFill>
              </a:rPr>
              <a:t>Constructive</a:t>
            </a:r>
          </a:p>
          <a:p>
            <a:pPr marL="457200" indent="-403225" eaLnBrk="0" hangingPunct="0">
              <a:spcAft>
                <a:spcPts val="0"/>
              </a:spcAft>
              <a:defRPr/>
            </a:pPr>
            <a:r>
              <a:rPr lang="en-US" sz="1000" b="0" dirty="0">
                <a:solidFill>
                  <a:schemeClr val="bg1"/>
                </a:solidFill>
              </a:rPr>
              <a:t>Specific</a:t>
            </a:r>
          </a:p>
          <a:p>
            <a:pPr marL="457200" indent="-403225" eaLnBrk="0" hangingPunct="0">
              <a:spcAft>
                <a:spcPts val="0"/>
              </a:spcAft>
              <a:defRPr/>
            </a:pPr>
            <a:r>
              <a:rPr lang="en-US" sz="1000" b="0" dirty="0">
                <a:solidFill>
                  <a:schemeClr val="bg1"/>
                </a:solidFill>
              </a:rPr>
              <a:t>Concise</a:t>
            </a:r>
          </a:p>
        </p:txBody>
      </p:sp>
    </p:spTree>
    <p:extLst>
      <p:ext uri="{BB962C8B-B14F-4D97-AF65-F5344CB8AC3E}">
        <p14:creationId xmlns:p14="http://schemas.microsoft.com/office/powerpoint/2010/main" val="17715973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Placeholder 18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8" b="758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lang="en-US" dirty="0"/>
              <a:t>Handout 3.1</a:t>
            </a:r>
          </a:p>
        </p:txBody>
      </p:sp>
      <p:pic>
        <p:nvPicPr>
          <p:cNvPr id="15" name="Picture Placeholder 14"/>
          <p:cNvPicPr>
            <a:picLocks noGrp="1"/>
          </p:cNvPicPr>
          <p:nvPr>
            <p:ph type="pic" sz="quarter" idx="29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2" b="1042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3" name="Text Placeholder 12"/>
          <p:cNvSpPr>
            <a:spLocks noGrp="1"/>
          </p:cNvSpPr>
          <p:nvPr>
            <p:ph type="body" sz="quarter" idx="27"/>
          </p:nvPr>
        </p:nvSpPr>
        <p:spPr/>
        <p:txBody>
          <a:bodyPr>
            <a:normAutofit/>
          </a:bodyPr>
          <a:lstStyle/>
          <a:p>
            <a:r>
              <a:rPr lang="en-US" dirty="0"/>
              <a:t>Workbook 5.1 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/>
              <a:t>Preparation </a:t>
            </a:r>
          </a:p>
          <a:p>
            <a:pPr lvl="1"/>
            <a:r>
              <a:rPr lang="en-US" dirty="0"/>
              <a:t>Review the assignment handout</a:t>
            </a:r>
          </a:p>
          <a:p>
            <a:pPr lvl="1"/>
            <a:r>
              <a:rPr lang="en-US" dirty="0"/>
              <a:t>Plan how to use your preparation time</a:t>
            </a:r>
          </a:p>
          <a:p>
            <a:pPr lvl="1"/>
            <a:r>
              <a:rPr lang="en-US" dirty="0"/>
              <a:t>Gather all needed items</a:t>
            </a:r>
          </a:p>
          <a:p>
            <a:pPr lvl="0"/>
            <a:r>
              <a:rPr lang="en-US" dirty="0"/>
              <a:t>Practice the presentation</a:t>
            </a:r>
          </a:p>
          <a:p>
            <a:pPr lvl="0"/>
            <a:r>
              <a:rPr lang="en-US" dirty="0"/>
              <a:t>Presentation</a:t>
            </a:r>
          </a:p>
          <a:p>
            <a:r>
              <a:rPr lang="en-US" dirty="0"/>
              <a:t>Feedback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Practice Facilitation</a:t>
            </a:r>
          </a:p>
        </p:txBody>
      </p:sp>
      <p:sp>
        <p:nvSpPr>
          <p:cNvPr id="20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kern="0"/>
              <a:t>Preparation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Review the assignment handout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Plan how to use your preparation time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Gather all needed items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kern="0"/>
              <a:t>Practice the presentation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kern="0"/>
              <a:t>Presentation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kern="0"/>
              <a:t>Feedback</a:t>
            </a:r>
            <a:endParaRPr lang="en-US" sz="1000" b="0" kern="0" dirty="0"/>
          </a:p>
        </p:txBody>
      </p:sp>
      <p:sp>
        <p:nvSpPr>
          <p:cNvPr id="22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Practice Facilitation</a:t>
            </a:r>
            <a:endParaRPr lang="en-US" sz="1000" b="0" kern="0" dirty="0"/>
          </a:p>
        </p:txBody>
      </p:sp>
      <p:sp>
        <p:nvSpPr>
          <p:cNvPr id="14" name="CallAddR" hidden="1"/>
          <p:cNvSpPr txBox="1">
            <a:spLocks/>
          </p:cNvSpPr>
          <p:nvPr/>
        </p:nvSpPr>
        <p:spPr bwMode="auto">
          <a:xfrm>
            <a:off x="1854200" y="5032210"/>
            <a:ext cx="1041400" cy="93124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700" b="0" dirty="0"/>
              <a:t>Refer To:</a:t>
            </a:r>
          </a:p>
        </p:txBody>
      </p:sp>
      <p:sp>
        <p:nvSpPr>
          <p:cNvPr id="17" name="CallAddR" hidden="1"/>
          <p:cNvSpPr txBox="1">
            <a:spLocks/>
          </p:cNvSpPr>
          <p:nvPr/>
        </p:nvSpPr>
        <p:spPr bwMode="auto">
          <a:xfrm>
            <a:off x="1854200" y="5119724"/>
            <a:ext cx="1041400" cy="109052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 fontScale="85000" lnSpcReduction="20000"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/>
              <a:t>Workbook 5.1</a:t>
            </a:r>
          </a:p>
        </p:txBody>
      </p:sp>
      <p:sp>
        <p:nvSpPr>
          <p:cNvPr id="18" name="CallAddR" hidden="1"/>
          <p:cNvSpPr txBox="1">
            <a:spLocks/>
          </p:cNvSpPr>
          <p:nvPr/>
        </p:nvSpPr>
        <p:spPr bwMode="auto">
          <a:xfrm>
            <a:off x="1854200" y="5225842"/>
            <a:ext cx="1041400" cy="109052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rmAutofit fontScale="85000" lnSpcReduction="20000"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/>
              <a:t>Handout 3.1</a:t>
            </a:r>
          </a:p>
        </p:txBody>
      </p:sp>
    </p:spTree>
    <p:extLst>
      <p:ext uri="{BB962C8B-B14F-4D97-AF65-F5344CB8AC3E}">
        <p14:creationId xmlns:p14="http://schemas.microsoft.com/office/powerpoint/2010/main" val="19304027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/>
              <a:t>Facilitate Training</a:t>
            </a:r>
          </a:p>
        </p:txBody>
      </p:sp>
      <p:sp>
        <p:nvSpPr>
          <p:cNvPr id="10" name="CallTop" hidden="1"/>
          <p:cNvSpPr txBox="1">
            <a:spLocks/>
          </p:cNvSpPr>
          <p:nvPr/>
        </p:nvSpPr>
        <p:spPr bwMode="auto">
          <a:xfrm>
            <a:off x="50800" y="62738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ts val="200"/>
              </a:spcAft>
              <a:defRPr sz="3600" b="1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>
              <a:spcAft>
                <a:spcPts val="0"/>
              </a:spcAft>
            </a:pPr>
            <a:r>
              <a:rPr lang="en-US" sz="1000" b="0" kern="0">
                <a:solidFill>
                  <a:schemeClr val="tx1"/>
                </a:solidFill>
              </a:rPr>
              <a:t>Facilitate Training</a:t>
            </a:r>
            <a:endParaRPr lang="en-US" sz="1000" b="0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206804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8"/>
  <p:tag name="MMPROD_UIDATA" val="&lt;database version=&quot;6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Module 1: Instructional Overview&amp;#x0D;&amp;#x0A;Major Event Security Management&amp;#x0D;&amp;#x0A;&amp;quot;&quot;/&gt;&lt;property id=&quot;20307&quot; value=&quot;260&quot;/&gt;&lt;/object&gt;&lt;object type=&quot;3&quot; unique_id=&quot;10005&quot;&gt;&lt;property id=&quot;20148&quot; value=&quot;5&quot;/&gt;&lt;property id=&quot;20300&quot; value=&quot;Slide 2 - &amp;quot;Instruction Overview&amp;quot;&quot;/&gt;&lt;property id=&quot;20307&quot; value=&quot;256&quot;/&gt;&lt;/object&gt;&lt;object type=&quot;3&quot; unique_id=&quot;10006&quot;&gt;&lt;property id=&quot;20148&quot; value=&quot;5&quot;/&gt;&lt;property id=&quot;20300&quot; value=&quot;Slide 3 - &amp;quot;Course Materials&amp;quot;&quot;/&gt;&lt;property id=&quot;20307&quot; value=&quot;257&quot;/&gt;&lt;/object&gt;&lt;object type=&quot;3&quot; unique_id=&quot;10007&quot;&gt;&lt;property id=&quot;20148&quot; value=&quot;5&quot;/&gt;&lt;property id=&quot;20300&quot; value=&quot;Slide 4 - &amp;quot;Class Administration&amp;quot;&quot;/&gt;&lt;property id=&quot;20307&quot; value=&quot;258&quot;/&gt;&lt;/object&gt;&lt;object type=&quot;3&quot; unique_id=&quot;10008&quot;&gt;&lt;property id=&quot;20148&quot; value=&quot;5&quot;/&gt;&lt;property id=&quot;20300&quot; value=&quot;Slide 6 - &amp;quot;Introductions&amp;quot;&quot;/&gt;&lt;property id=&quot;20307&quot; value=&quot;259&quot;/&gt;&lt;/object&gt;&lt;object type=&quot;3&quot; unique_id=&quot;10009&quot;&gt;&lt;property id=&quot;20148&quot; value=&quot;5&quot;/&gt;&lt;property id=&quot;20300&quot; value=&quot;Slide 7 - &amp;quot;U.S. Department of State&amp;#x0D;&amp;#x0A;Diplomatic Security Service&amp;#x0D;&amp;#x0A;Office of Antiterrorism Assistance&amp;quot;&quot;/&gt;&lt;property id=&quot;20307&quot; value=&quot;261&quot;/&gt;&lt;/object&gt;&lt;object type=&quot;3&quot; unique_id=&quot;10018&quot;&gt;&lt;property id=&quot;20148&quot; value=&quot;5&quot;/&gt;&lt;property id=&quot;20300&quot; value=&quot;Slide 5 - &amp;quot;Course Module Structure&amp;quot;&quot;/&gt;&lt;property id=&quot;20307&quot; value=&quot;262&quot;/&gt;&lt;/object&gt;&lt;object type=&quot;3&quot; unique_id=&quot;10055&quot;&gt;&lt;property id=&quot;20148&quot; value=&quot;5&quot;/&gt;&lt;property id=&quot;20300&quot; value=&quot;Slide 8 - &amp;quot;Measuring Success&amp;quot;&quot;/&gt;&lt;property id=&quot;20307&quot; value=&quot;263&quot;/&gt;&lt;/object&gt;&lt;/object&gt;&lt;/object&gt;&lt;/database&gt;"/>
</p:tagLst>
</file>

<file path=ppt/theme/theme1.xml><?xml version="1.0" encoding="utf-8"?>
<a:theme xmlns:a="http://schemas.openxmlformats.org/drawingml/2006/main" name="Primary Master No Icons">
  <a:themeElements>
    <a:clrScheme name="ATA Standard Presentation Them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2F2F2"/>
      </a:accent1>
      <a:accent2>
        <a:srgbClr val="7F7F7F"/>
      </a:accent2>
      <a:accent3>
        <a:srgbClr val="595959"/>
      </a:accent3>
      <a:accent4>
        <a:srgbClr val="3F3F3F"/>
      </a:accent4>
      <a:accent5>
        <a:srgbClr val="262626"/>
      </a:accent5>
      <a:accent6>
        <a:srgbClr val="0C0C0C"/>
      </a:accent6>
      <a:hlink>
        <a:srgbClr val="000072"/>
      </a:hlink>
      <a:folHlink>
        <a:srgbClr val="FFC000"/>
      </a:folHlink>
    </a:clrScheme>
    <a:fontScheme name="ATA Standard Presentation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ft_Targe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ft_Targe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Reference Master Icons">
  <a:themeElements>
    <a:clrScheme name="ATA Standard Presentation Them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2F2F2"/>
      </a:accent1>
      <a:accent2>
        <a:srgbClr val="7F7F7F"/>
      </a:accent2>
      <a:accent3>
        <a:srgbClr val="595959"/>
      </a:accent3>
      <a:accent4>
        <a:srgbClr val="3F3F3F"/>
      </a:accent4>
      <a:accent5>
        <a:srgbClr val="262626"/>
      </a:accent5>
      <a:accent6>
        <a:srgbClr val="0C0C0C"/>
      </a:accent6>
      <a:hlink>
        <a:srgbClr val="000072"/>
      </a:hlink>
      <a:folHlink>
        <a:srgbClr val="FFC000"/>
      </a:folHlink>
    </a:clrScheme>
    <a:fontScheme name="ATA Standard Presentation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ft_Targe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ft_Targe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Folders xmlns="0b39b100-34c8-42a1-9ad6-b6ff7a1420fd">PowerPoints</Folders>
    <LS_x0020_Folder xmlns="0b39b100-34c8-42a1-9ad6-b6ff7a1420fd">GPS</LS_x0020_Folder>
    <Print xmlns="0b39b100-34c8-42a1-9ad6-b6ff7a1420fd">DO NOT PRINT</Print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FBC54F109ADDA44AFB12D26C091275A" ma:contentTypeVersion="19" ma:contentTypeDescription="Create a new document." ma:contentTypeScope="" ma:versionID="f6b91998ab34f0c64cb5888370d67e39">
  <xsd:schema xmlns:xsd="http://www.w3.org/2001/XMLSchema" xmlns:xs="http://www.w3.org/2001/XMLSchema" xmlns:p="http://schemas.microsoft.com/office/2006/metadata/properties" xmlns:ns2="0b39b100-34c8-42a1-9ad6-b6ff7a1420fd" xmlns:ns3="96114d72-49eb-45bc-812c-97b630c0d439" targetNamespace="http://schemas.microsoft.com/office/2006/metadata/properties" ma:root="true" ma:fieldsID="6d29a77257a4191267187f98c0eaacfb" ns2:_="" ns3:_="">
    <xsd:import namespace="0b39b100-34c8-42a1-9ad6-b6ff7a1420fd"/>
    <xsd:import namespace="96114d72-49eb-45bc-812c-97b630c0d439"/>
    <xsd:element name="properties">
      <xsd:complexType>
        <xsd:sequence>
          <xsd:element name="documentManagement">
            <xsd:complexType>
              <xsd:all>
                <xsd:element ref="ns2:Folder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2:LS_x0020_Folder" minOccurs="0"/>
                <xsd:element ref="ns2:SharedWithUsers" minOccurs="0"/>
                <xsd:element ref="ns2:SharedWithDetails" minOccurs="0"/>
                <xsd:element ref="ns3:MediaLengthInSeconds" minOccurs="0"/>
                <xsd:element ref="ns3:MediaServiceObjectDetectorVersions" minOccurs="0"/>
                <xsd:element ref="ns3:MediaServiceSearchProperties" minOccurs="0"/>
                <xsd:element ref="ns2:Print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39b100-34c8-42a1-9ad6-b6ff7a1420fd" elementFormDefault="qualified">
    <xsd:import namespace="http://schemas.microsoft.com/office/2006/documentManagement/types"/>
    <xsd:import namespace="http://schemas.microsoft.com/office/infopath/2007/PartnerControls"/>
    <xsd:element name="Folders" ma:index="8" nillable="true" ma:displayName="Folders" ma:format="Dropdown" ma:internalName="Folders">
      <xsd:simpleType>
        <xsd:restriction base="dms:Choice">
          <xsd:enumeration value="Facilitator Guide"/>
          <xsd:enumeration value="PowerPoints"/>
          <xsd:enumeration value="Individual Handouts"/>
          <xsd:enumeration value="Facilitator Handouts"/>
          <xsd:enumeration value="Handouts"/>
          <xsd:enumeration value="Group Handouts"/>
          <xsd:enumeration value="Facilitator Workbook"/>
          <xsd:enumeration value="Participant Workbook"/>
          <xsd:enumeration value="Pre/Post Know. Survey"/>
          <xsd:enumeration value="Pre/Post Know. Survey Answer Key"/>
          <xsd:enumeration value="Reference Materials"/>
          <xsd:enumeration value="Required Reports"/>
          <xsd:enumeration value="Video Files"/>
          <xsd:enumeration value="EFG"/>
          <xsd:enumeration value="End of Course Critique"/>
          <xsd:enumeration value="GPS"/>
          <xsd:enumeration value="Activity Workbook"/>
          <xsd:enumeration value="Activity Workbook Answer Key"/>
          <xsd:enumeration value="Addendum"/>
          <xsd:enumeration value="Alternative Files"/>
          <xsd:enumeration value="Answer Key"/>
          <xsd:enumeration value="ATA Disclaimer"/>
          <xsd:enumeration value="Bomb Response Checklist"/>
          <xsd:enumeration value="Cable"/>
          <xsd:enumeration value="Case Studies"/>
          <xsd:enumeration value="CDG"/>
          <xsd:enumeration value="CEHR EFG"/>
          <xsd:enumeration value="CEHR Facilitator"/>
          <xsd:enumeration value="CEHR Participant"/>
          <xsd:enumeration value="Checklist"/>
          <xsd:enumeration value="Classroom Workbook"/>
          <xsd:enumeration value="COVID-19"/>
          <xsd:enumeration value="Crime Scene Forms"/>
          <xsd:enumeration value="Data Book"/>
          <xsd:enumeration value="Electronic Templates"/>
          <xsd:enumeration value="Equipment List"/>
          <xsd:enumeration value="Facilitator Admin Prep"/>
          <xsd:enumeration value="Facilitator Answer Key"/>
          <xsd:enumeration value="Facilitator Classroom Workbook"/>
          <xsd:enumeration value="Field Guide"/>
          <xsd:enumeration value="Group Handout PNP"/>
          <xsd:enumeration value="Handbook"/>
          <xsd:enumeration value="LEAD"/>
          <xsd:enumeration value="Media Relations Guidelines Handbook"/>
          <xsd:enumeration value="Participant Exercise Workbook"/>
          <xsd:enumeration value="Participant Handbook"/>
          <xsd:enumeration value="Participant Workbook AK-47"/>
          <xsd:enumeration value="Participant Workbook M4"/>
          <xsd:enumeration value="Plug &amp; Play AK-47"/>
          <xsd:enumeration value="Plug &amp; Play Driving"/>
          <xsd:enumeration value="Plug &amp; Play M4"/>
          <xsd:enumeration value="Plug &amp; Play"/>
          <xsd:enumeration value="Pocket Guide"/>
          <xsd:enumeration value="Poster"/>
          <xsd:enumeration value="PowerPoint PNP"/>
          <xsd:enumeration value="Practical Exercise Handbook"/>
          <xsd:enumeration value="Range Book"/>
          <xsd:enumeration value="Refresher Video"/>
          <xsd:enumeration value="Role Players"/>
          <xsd:enumeration value="Scenarios"/>
          <xsd:enumeration value="Skills Evaluation"/>
          <xsd:enumeration value="Threaded Answer Key"/>
          <xsd:enumeration value="Threaded Case Study"/>
          <xsd:enumeration value="Threaded Exercise"/>
          <xsd:enumeration value="Threaded Exercise Workbook Cover"/>
          <xsd:enumeration value="Training Aids"/>
          <xsd:enumeration value="Facilitator Threaded Exercise"/>
          <xsd:enumeration value="Participant Threaded Exercise"/>
          <xsd:enumeration value="Train-the-Trainer"/>
          <xsd:enumeration value="Trends"/>
          <xsd:enumeration value="Trends EFG"/>
          <xsd:enumeration value="Trends FG"/>
          <xsd:enumeration value="Trends Handbook"/>
          <xsd:enumeration value="Trends PG"/>
          <xsd:enumeration value="USB ONLY"/>
          <xsd:enumeration value="Workbook Answer Key"/>
          <xsd:enumeration value="Workbook Cover"/>
          <xsd:enumeration value="Printing Instructions"/>
        </xsd:restriction>
      </xsd:simpleType>
    </xsd:element>
    <xsd:element name="LS_x0020_Folder" ma:index="15" nillable="true" ma:displayName="LS Folder" ma:description="Holds files that are facilitator and participant files to be translated by Language Services" ma:format="Dropdown" ma:internalName="LS_x0020_Folder">
      <xsd:simpleType>
        <xsd:restriction base="dms:Choice">
          <xsd:enumeration value="EFG"/>
          <xsd:enumeration value="GPS"/>
          <xsd:enumeration value="DO NOT TRANSLATE"/>
        </xsd:restriction>
      </xsd:simpleType>
    </xsd:element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Print" ma:index="21" nillable="true" ma:displayName="Print" ma:description="Material to print or not to print" ma:format="Dropdown" ma:internalName="Print">
      <xsd:simpleType>
        <xsd:restriction base="dms:Choice">
          <xsd:enumeration value="Print"/>
          <xsd:enumeration value="DO NOT PRINT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114d72-49eb-45bc-812c-97b630c0d43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4285736-B111-41EB-AFCB-75917D21F858}">
  <ds:schemaRefs>
    <ds:schemaRef ds:uri="http://schemas.microsoft.com/office/infopath/2007/PartnerControls"/>
    <ds:schemaRef ds:uri="0b39b100-34c8-42a1-9ad6-b6ff7a1420fd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96114d72-49eb-45bc-812c-97b630c0d439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94322EA0-85D5-4F76-9793-B4771E24F648}"/>
</file>

<file path=customXml/itemProps3.xml><?xml version="1.0" encoding="utf-8"?>
<ds:datastoreItem xmlns:ds="http://schemas.openxmlformats.org/officeDocument/2006/customXml" ds:itemID="{389CB066-19E0-4684-8C04-811DD1ADC75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CourseAcronym02b_Module Template_FG-PG_vNO</Template>
  <TotalTime>347</TotalTime>
  <Words>375</Words>
  <Application>Microsoft Office PowerPoint</Application>
  <PresentationFormat>On-screen Show (4:3)</PresentationFormat>
  <Paragraphs>115</Paragraphs>
  <Slides>10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Helvetica</vt:lpstr>
      <vt:lpstr>Times New Roman</vt:lpstr>
      <vt:lpstr>Wingdings</vt:lpstr>
      <vt:lpstr>Primary Master No Icons</vt:lpstr>
      <vt:lpstr>Reference Master Icons</vt:lpstr>
      <vt:lpstr>Capstone</vt:lpstr>
      <vt:lpstr>Module Objective</vt:lpstr>
      <vt:lpstr>Review</vt:lpstr>
      <vt:lpstr>Preparation (1 of 2)</vt:lpstr>
      <vt:lpstr>Preparation (2 of 2)</vt:lpstr>
      <vt:lpstr>Facilitation Checklist</vt:lpstr>
      <vt:lpstr>Feedback Process</vt:lpstr>
      <vt:lpstr>Practice Facilitation</vt:lpstr>
      <vt:lpstr>Facilitate Training</vt:lpstr>
      <vt:lpstr>Module Summary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Place Module Title Here</dc:title>
  <dc:creator>Sharon</dc:creator>
  <cp:lastModifiedBy>Cox, Bryant V</cp:lastModifiedBy>
  <cp:revision>31</cp:revision>
  <dcterms:created xsi:type="dcterms:W3CDTF">2013-12-04T17:15:08Z</dcterms:created>
  <dcterms:modified xsi:type="dcterms:W3CDTF">2025-10-23T14:38:48Z</dcterms:modified>
  <cp:contentStatus>v2.00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0x0101006FBC54F109ADDA44AFB12D26C091275A</vt:lpwstr>
  </property>
  <property fmtid="{D5CDD505-2E9C-101B-9397-08002B2CF9AE}" pid="3" name="Languages">
    <vt:lpwstr>Spanish</vt:lpwstr>
  </property>
  <property fmtid="{D5CDD505-2E9C-101B-9397-08002B2CF9AE}" pid="4" name="MSIP_Label_1665d9ee-429a-4d5f-97cc-cfb56e044a6e_Enabled">
    <vt:lpwstr>True</vt:lpwstr>
  </property>
  <property fmtid="{D5CDD505-2E9C-101B-9397-08002B2CF9AE}" pid="5" name="MSIP_Label_1665d9ee-429a-4d5f-97cc-cfb56e044a6e_SiteId">
    <vt:lpwstr>66cf5074-5afe-48d1-a691-a12b2121f44b</vt:lpwstr>
  </property>
  <property fmtid="{D5CDD505-2E9C-101B-9397-08002B2CF9AE}" pid="6" name="MSIP_Label_1665d9ee-429a-4d5f-97cc-cfb56e044a6e_SetDate">
    <vt:lpwstr>2025-03-19T18:54:42Z</vt:lpwstr>
  </property>
  <property fmtid="{D5CDD505-2E9C-101B-9397-08002B2CF9AE}" pid="7" name="MSIP_Label_1665d9ee-429a-4d5f-97cc-cfb56e044a6e_Name">
    <vt:lpwstr>1665d9ee-429a-4d5f-97cc-cfb56e044a6e</vt:lpwstr>
  </property>
  <property fmtid="{D5CDD505-2E9C-101B-9397-08002B2CF9AE}" pid="8" name="MSIP_Label_1665d9ee-429a-4d5f-97cc-cfb56e044a6e_ActionId">
    <vt:lpwstr>46423a93-4328-45b1-8c51-841a066af09a</vt:lpwstr>
  </property>
  <property fmtid="{D5CDD505-2E9C-101B-9397-08002B2CF9AE}" pid="9" name="MSIP_Label_1665d9ee-429a-4d5f-97cc-cfb56e044a6e_Removed">
    <vt:lpwstr>False</vt:lpwstr>
  </property>
  <property fmtid="{D5CDD505-2E9C-101B-9397-08002B2CF9AE}" pid="10" name="MSIP_Label_1665d9ee-429a-4d5f-97cc-cfb56e044a6e_Extended_MSFT_Method">
    <vt:lpwstr>Privileged</vt:lpwstr>
  </property>
  <property fmtid="{D5CDD505-2E9C-101B-9397-08002B2CF9AE}" pid="11" name="Sensitivity">
    <vt:lpwstr>1665d9ee-429a-4d5f-97cc-cfb56e044a6e</vt:lpwstr>
  </property>
</Properties>
</file>