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4"/>
    <p:sldMasterId id="2147483762" r:id="rId5"/>
  </p:sldMasterIdLst>
  <p:notesMasterIdLst>
    <p:notesMasterId r:id="rId37"/>
  </p:notesMasterIdLst>
  <p:handoutMasterIdLst>
    <p:handoutMasterId r:id="rId38"/>
  </p:handoutMasterIdLst>
  <p:sldIdLst>
    <p:sldId id="271" r:id="rId6"/>
    <p:sldId id="275" r:id="rId7"/>
    <p:sldId id="280" r:id="rId8"/>
    <p:sldId id="281" r:id="rId9"/>
    <p:sldId id="278" r:id="rId10"/>
    <p:sldId id="279" r:id="rId11"/>
    <p:sldId id="282" r:id="rId12"/>
    <p:sldId id="283" r:id="rId13"/>
    <p:sldId id="284" r:id="rId14"/>
    <p:sldId id="285" r:id="rId15"/>
    <p:sldId id="287" r:id="rId16"/>
    <p:sldId id="286" r:id="rId17"/>
    <p:sldId id="288" r:id="rId18"/>
    <p:sldId id="289" r:id="rId19"/>
    <p:sldId id="290" r:id="rId20"/>
    <p:sldId id="291" r:id="rId21"/>
    <p:sldId id="292" r:id="rId22"/>
    <p:sldId id="293" r:id="rId23"/>
    <p:sldId id="294" r:id="rId24"/>
    <p:sldId id="295" r:id="rId25"/>
    <p:sldId id="296" r:id="rId26"/>
    <p:sldId id="297" r:id="rId27"/>
    <p:sldId id="298" r:id="rId28"/>
    <p:sldId id="299" r:id="rId29"/>
    <p:sldId id="300" r:id="rId30"/>
    <p:sldId id="301" r:id="rId31"/>
    <p:sldId id="306" r:id="rId32"/>
    <p:sldId id="303" r:id="rId33"/>
    <p:sldId id="302" r:id="rId34"/>
    <p:sldId id="305" r:id="rId35"/>
    <p:sldId id="277" r:id="rId36"/>
  </p:sldIdLst>
  <p:sldSz cx="9144000" cy="6858000" type="screen4x3"/>
  <p:notesSz cx="7010400" cy="9372600"/>
  <p:custDataLst>
    <p:tags r:id="rId3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69">
          <p15:clr>
            <a:srgbClr val="A4A3A4"/>
          </p15:clr>
        </p15:guide>
        <p15:guide id="2" orient="horz" pos="720">
          <p15:clr>
            <a:srgbClr val="A4A3A4"/>
          </p15:clr>
        </p15:guide>
        <p15:guide id="3" orient="horz" pos="144">
          <p15:clr>
            <a:srgbClr val="A4A3A4"/>
          </p15:clr>
        </p15:guide>
        <p15:guide id="4" orient="horz" pos="3108">
          <p15:clr>
            <a:srgbClr val="A4A3A4"/>
          </p15:clr>
        </p15:guide>
        <p15:guide id="5" orient="horz" pos="141">
          <p15:clr>
            <a:srgbClr val="A4A3A4"/>
          </p15:clr>
        </p15:guide>
        <p15:guide id="6" orient="horz" pos="3168">
          <p15:clr>
            <a:srgbClr val="A4A3A4"/>
          </p15:clr>
        </p15:guide>
        <p15:guide id="7" orient="horz" pos="3112">
          <p15:clr>
            <a:srgbClr val="A4A3A4"/>
          </p15:clr>
        </p15:guide>
        <p15:guide id="8" orient="horz" pos="4146">
          <p15:clr>
            <a:srgbClr val="A4A3A4"/>
          </p15:clr>
        </p15:guide>
        <p15:guide id="9" orient="horz" pos="2160">
          <p15:clr>
            <a:srgbClr val="A4A3A4"/>
          </p15:clr>
        </p15:guide>
        <p15:guide id="10" orient="horz" pos="432">
          <p15:clr>
            <a:srgbClr val="A4A3A4"/>
          </p15:clr>
        </p15:guide>
        <p15:guide id="11" pos="259">
          <p15:clr>
            <a:srgbClr val="A4A3A4"/>
          </p15:clr>
        </p15:guide>
        <p15:guide id="12" pos="5617">
          <p15:clr>
            <a:srgbClr val="A4A3A4"/>
          </p15:clr>
        </p15:guide>
        <p15:guide id="13" pos="48">
          <p15:clr>
            <a:srgbClr val="A4A3A4"/>
          </p15:clr>
        </p15:guide>
        <p15:guide id="14" pos="1824">
          <p15:clr>
            <a:srgbClr val="A4A3A4"/>
          </p15:clr>
        </p15:guide>
        <p15:guide id="15" pos="2880">
          <p15:clr>
            <a:srgbClr val="A4A3A4"/>
          </p15:clr>
        </p15:guide>
        <p15:guide id="16" pos="4031">
          <p15:clr>
            <a:srgbClr val="A4A3A4"/>
          </p15:clr>
        </p15:guide>
        <p15:guide id="17" pos="5499">
          <p15:clr>
            <a:srgbClr val="A4A3A4"/>
          </p15:clr>
        </p15:guide>
        <p15:guide id="18" pos="2764">
          <p15:clr>
            <a:srgbClr val="A4A3A4"/>
          </p15:clr>
        </p15:guide>
        <p15:guide id="19" pos="2995">
          <p15:clr>
            <a:srgbClr val="A4A3A4"/>
          </p15:clr>
        </p15:guide>
        <p15:guide id="20" orient="horz" pos="3370">
          <p15:clr>
            <a:srgbClr val="A4A3A4"/>
          </p15:clr>
        </p15:guide>
        <p15:guide id="21" orient="horz" pos="924">
          <p15:clr>
            <a:srgbClr val="A4A3A4"/>
          </p15:clr>
        </p15:guide>
        <p15:guide id="22" pos="4235">
          <p15:clr>
            <a:srgbClr val="A4A3A4"/>
          </p15:clr>
        </p15:guide>
        <p15:guide id="23" pos="152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2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onmp" initials="s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2F2F2F"/>
    <a:srgbClr val="F1B713"/>
    <a:srgbClr val="DDDDDD"/>
    <a:srgbClr val="EAEAEA"/>
    <a:srgbClr val="F8DB88"/>
    <a:srgbClr val="FFFF99"/>
    <a:srgbClr val="D7CB29"/>
    <a:srgbClr val="EADB16"/>
    <a:srgbClr val="F3D8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52A1232-4A9F-47CA-B3CE-AB5C9C185481}" v="26" dt="2025-10-23T14:31:44.7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27" autoAdjust="0"/>
    <p:restoredTop sz="95326" autoAdjust="0"/>
  </p:normalViewPr>
  <p:slideViewPr>
    <p:cSldViewPr snapToGrid="0">
      <p:cViewPr varScale="1">
        <p:scale>
          <a:sx n="111" d="100"/>
          <a:sy n="111" d="100"/>
        </p:scale>
        <p:origin x="1212" y="78"/>
      </p:cViewPr>
      <p:guideLst>
        <p:guide orient="horz" pos="769"/>
        <p:guide orient="horz" pos="720"/>
        <p:guide orient="horz" pos="144"/>
        <p:guide orient="horz" pos="3108"/>
        <p:guide orient="horz" pos="141"/>
        <p:guide orient="horz" pos="3168"/>
        <p:guide orient="horz" pos="3112"/>
        <p:guide orient="horz" pos="4146"/>
        <p:guide orient="horz" pos="2160"/>
        <p:guide orient="horz" pos="432"/>
        <p:guide pos="259"/>
        <p:guide pos="5617"/>
        <p:guide pos="48"/>
        <p:guide pos="1824"/>
        <p:guide pos="2880"/>
        <p:guide pos="4031"/>
        <p:guide pos="5499"/>
        <p:guide pos="2764"/>
        <p:guide pos="2995"/>
        <p:guide orient="horz" pos="3370"/>
        <p:guide orient="horz" pos="924"/>
        <p:guide pos="4235"/>
        <p:guide pos="15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286"/>
    </p:cViewPr>
  </p:sorterViewPr>
  <p:notesViewPr>
    <p:cSldViewPr snapToGrid="0">
      <p:cViewPr>
        <p:scale>
          <a:sx n="90" d="100"/>
          <a:sy n="90" d="100"/>
        </p:scale>
        <p:origin x="-3654" y="360"/>
      </p:cViewPr>
      <p:guideLst>
        <p:guide orient="horz" pos="2952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handoutMaster" Target="handoutMasters/handoutMaster1.xml"/><Relationship Id="rId46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notesMaster" Target="notesMasters/notesMaster1.xml"/><Relationship Id="rId40" Type="http://schemas.openxmlformats.org/officeDocument/2006/relationships/commentAuthors" Target="commentAuthors.xml"/><Relationship Id="rId45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ins, Karen L" userId="S::robinskl@state.gov::b2e568f0-fa0e-4409-bd51-61c0c2c97f6a" providerId="AD" clId="Web-{34D40B8E-0343-894E-0131-0EC7DA513C12}"/>
    <pc:docChg chg="mod modSld">
      <pc:chgData name="Robins, Karen L" userId="S::robinskl@state.gov::b2e568f0-fa0e-4409-bd51-61c0c2c97f6a" providerId="AD" clId="Web-{34D40B8E-0343-894E-0131-0EC7DA513C12}" dt="2025-02-08T16:57:28.690" v="5" actId="20577"/>
      <pc:docMkLst>
        <pc:docMk/>
      </pc:docMkLst>
      <pc:sldChg chg="modSp">
        <pc:chgData name="Robins, Karen L" userId="S::robinskl@state.gov::b2e568f0-fa0e-4409-bd51-61c0c2c97f6a" providerId="AD" clId="Web-{34D40B8E-0343-894E-0131-0EC7DA513C12}" dt="2025-02-08T16:57:28.690" v="5" actId="20577"/>
        <pc:sldMkLst>
          <pc:docMk/>
          <pc:sldMk cId="2305649407" sldId="300"/>
        </pc:sldMkLst>
      </pc:sldChg>
      <pc:sldChg chg="modSp">
        <pc:chgData name="Robins, Karen L" userId="S::robinskl@state.gov::b2e568f0-fa0e-4409-bd51-61c0c2c97f6a" providerId="AD" clId="Web-{34D40B8E-0343-894E-0131-0EC7DA513C12}" dt="2025-02-08T16:57:26.190" v="4" actId="20577"/>
        <pc:sldMkLst>
          <pc:docMk/>
          <pc:sldMk cId="971322781" sldId="303"/>
        </pc:sldMkLst>
      </pc:sldChg>
    </pc:docChg>
  </pc:docChgLst>
  <pc:docChgLst>
    <pc:chgData name="Cox, Bryant V" userId="5618f03e-aa16-4543-a3b8-7f254afdf656" providerId="ADAL" clId="{B52A1232-4A9F-47CA-B3CE-AB5C9C185481}"/>
    <pc:docChg chg="custSel modMainMaster">
      <pc:chgData name="Cox, Bryant V" userId="5618f03e-aa16-4543-a3b8-7f254afdf656" providerId="ADAL" clId="{B52A1232-4A9F-47CA-B3CE-AB5C9C185481}" dt="2025-10-23T14:31:33.052" v="113" actId="478"/>
      <pc:docMkLst>
        <pc:docMk/>
      </pc:docMkLst>
      <pc:sldMasterChg chg="addSp delSp modSp mod setBg modSldLayout">
        <pc:chgData name="Cox, Bryant V" userId="5618f03e-aa16-4543-a3b8-7f254afdf656" providerId="ADAL" clId="{B52A1232-4A9F-47CA-B3CE-AB5C9C185481}" dt="2025-10-23T14:30:48.108" v="79" actId="478"/>
        <pc:sldMasterMkLst>
          <pc:docMk/>
          <pc:sldMasterMk cId="3521870160" sldId="2147483749"/>
        </pc:sldMasterMkLst>
        <pc:spChg chg="add mod">
          <ac:chgData name="Cox, Bryant V" userId="5618f03e-aa16-4543-a3b8-7f254afdf656" providerId="ADAL" clId="{B52A1232-4A9F-47CA-B3CE-AB5C9C185481}" dt="2025-10-23T14:29:24.271" v="37"/>
          <ac:spMkLst>
            <pc:docMk/>
            <pc:sldMasterMk cId="3521870160" sldId="2147483749"/>
            <ac:spMk id="2" creationId="{FE7EE8F9-8487-CA2D-0C69-A789C70725B3}"/>
          </ac:spMkLst>
        </pc:spChg>
        <pc:spChg chg="add mod">
          <ac:chgData name="Cox, Bryant V" userId="5618f03e-aa16-4543-a3b8-7f254afdf656" providerId="ADAL" clId="{B52A1232-4A9F-47CA-B3CE-AB5C9C185481}" dt="2025-10-23T14:29:24.271" v="37"/>
          <ac:spMkLst>
            <pc:docMk/>
            <pc:sldMasterMk cId="3521870160" sldId="2147483749"/>
            <ac:spMk id="3" creationId="{ECAE1748-26D0-58F1-BE66-3927B660408E}"/>
          </ac:spMkLst>
        </pc:spChg>
        <pc:spChg chg="add mod">
          <ac:chgData name="Cox, Bryant V" userId="5618f03e-aa16-4543-a3b8-7f254afdf656" providerId="ADAL" clId="{B52A1232-4A9F-47CA-B3CE-AB5C9C185481}" dt="2025-10-23T14:29:29.808" v="59" actId="20577"/>
          <ac:spMkLst>
            <pc:docMk/>
            <pc:sldMasterMk cId="3521870160" sldId="2147483749"/>
            <ac:spMk id="4" creationId="{2B61679A-7F75-5DD0-B984-E8C2446256D8}"/>
          </ac:spMkLst>
        </pc:spChg>
        <pc:spChg chg="add mod">
          <ac:chgData name="Cox, Bryant V" userId="5618f03e-aa16-4543-a3b8-7f254afdf656" providerId="ADAL" clId="{B52A1232-4A9F-47CA-B3CE-AB5C9C185481}" dt="2025-10-23T14:29:24.271" v="37"/>
          <ac:spMkLst>
            <pc:docMk/>
            <pc:sldMasterMk cId="3521870160" sldId="2147483749"/>
            <ac:spMk id="5" creationId="{29F8647A-730B-581E-1E82-9F63316DF444}"/>
          </ac:spMkLst>
        </pc:spChg>
        <pc:spChg chg="del">
          <ac:chgData name="Cox, Bryant V" userId="5618f03e-aa16-4543-a3b8-7f254afdf656" providerId="ADAL" clId="{B52A1232-4A9F-47CA-B3CE-AB5C9C185481}" dt="2025-10-23T14:29:24.076" v="36" actId="478"/>
          <ac:spMkLst>
            <pc:docMk/>
            <pc:sldMasterMk cId="3521870160" sldId="2147483749"/>
            <ac:spMk id="12" creationId="{00000000-0000-0000-0000-000000000000}"/>
          </ac:spMkLst>
        </pc:spChg>
        <pc:spChg chg="del">
          <ac:chgData name="Cox, Bryant V" userId="5618f03e-aa16-4543-a3b8-7f254afdf656" providerId="ADAL" clId="{B52A1232-4A9F-47CA-B3CE-AB5C9C185481}" dt="2025-10-23T14:29:24.076" v="36" actId="478"/>
          <ac:spMkLst>
            <pc:docMk/>
            <pc:sldMasterMk cId="3521870160" sldId="2147483749"/>
            <ac:spMk id="1033" creationId="{00000000-0000-0000-0000-000000000000}"/>
          </ac:spMkLst>
        </pc:spChg>
        <pc:spChg chg="del">
          <ac:chgData name="Cox, Bryant V" userId="5618f03e-aa16-4543-a3b8-7f254afdf656" providerId="ADAL" clId="{B52A1232-4A9F-47CA-B3CE-AB5C9C185481}" dt="2025-10-23T14:29:24.076" v="36" actId="478"/>
          <ac:spMkLst>
            <pc:docMk/>
            <pc:sldMasterMk cId="3521870160" sldId="2147483749"/>
            <ac:spMk id="1034" creationId="{00000000-0000-0000-0000-000000000000}"/>
          </ac:spMkLst>
        </pc:spChg>
        <pc:sldLayoutChg chg="addSp delSp modSp mod">
          <pc:chgData name="Cox, Bryant V" userId="5618f03e-aa16-4543-a3b8-7f254afdf656" providerId="ADAL" clId="{B52A1232-4A9F-47CA-B3CE-AB5C9C185481}" dt="2025-10-23T14:28:33.725" v="35" actId="20577"/>
          <pc:sldLayoutMkLst>
            <pc:docMk/>
            <pc:sldMasterMk cId="3521870160" sldId="2147483749"/>
            <pc:sldLayoutMk cId="2566468315" sldId="2147483750"/>
          </pc:sldLayoutMkLst>
          <pc:spChg chg="add mod">
            <ac:chgData name="Cox, Bryant V" userId="5618f03e-aa16-4543-a3b8-7f254afdf656" providerId="ADAL" clId="{B52A1232-4A9F-47CA-B3CE-AB5C9C185481}" dt="2025-10-23T14:28:25.854" v="1"/>
            <ac:spMkLst>
              <pc:docMk/>
              <pc:sldMasterMk cId="3521870160" sldId="2147483749"/>
              <pc:sldLayoutMk cId="2566468315" sldId="2147483750"/>
              <ac:spMk id="2" creationId="{43E4C226-249C-93C8-901B-77D162A8F440}"/>
            </ac:spMkLst>
          </pc:spChg>
          <pc:spChg chg="add mod">
            <ac:chgData name="Cox, Bryant V" userId="5618f03e-aa16-4543-a3b8-7f254afdf656" providerId="ADAL" clId="{B52A1232-4A9F-47CA-B3CE-AB5C9C185481}" dt="2025-10-23T14:28:33.725" v="35" actId="20577"/>
            <ac:spMkLst>
              <pc:docMk/>
              <pc:sldMasterMk cId="3521870160" sldId="2147483749"/>
              <pc:sldLayoutMk cId="2566468315" sldId="2147483750"/>
              <ac:spMk id="3" creationId="{63303BE5-F07A-22D2-1905-3CAA51950A72}"/>
            </ac:spMkLst>
          </pc:spChg>
          <pc:spChg chg="del">
            <ac:chgData name="Cox, Bryant V" userId="5618f03e-aa16-4543-a3b8-7f254afdf656" providerId="ADAL" clId="{B52A1232-4A9F-47CA-B3CE-AB5C9C185481}" dt="2025-10-23T14:28:19.915" v="0" actId="478"/>
            <ac:spMkLst>
              <pc:docMk/>
              <pc:sldMasterMk cId="3521870160" sldId="2147483749"/>
              <pc:sldLayoutMk cId="2566468315" sldId="2147483750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28:19.915" v="0" actId="478"/>
            <ac:spMkLst>
              <pc:docMk/>
              <pc:sldMasterMk cId="3521870160" sldId="2147483749"/>
              <pc:sldLayoutMk cId="2566468315" sldId="2147483750"/>
              <ac:spMk id="5" creationId="{00000000-0000-0000-0000-000000000000}"/>
            </ac:spMkLst>
          </pc:spChg>
          <pc:spChg chg="add mod">
            <ac:chgData name="Cox, Bryant V" userId="5618f03e-aa16-4543-a3b8-7f254afdf656" providerId="ADAL" clId="{B52A1232-4A9F-47CA-B3CE-AB5C9C185481}" dt="2025-10-23T14:28:25.854" v="1"/>
            <ac:spMkLst>
              <pc:docMk/>
              <pc:sldMasterMk cId="3521870160" sldId="2147483749"/>
              <pc:sldLayoutMk cId="2566468315" sldId="2147483750"/>
              <ac:spMk id="6" creationId="{0BED76BD-42C0-B186-F21E-914754D78871}"/>
            </ac:spMkLst>
          </pc:spChg>
          <pc:spChg chg="del">
            <ac:chgData name="Cox, Bryant V" userId="5618f03e-aa16-4543-a3b8-7f254afdf656" providerId="ADAL" clId="{B52A1232-4A9F-47CA-B3CE-AB5C9C185481}" dt="2025-10-23T14:28:19.915" v="0" actId="478"/>
            <ac:spMkLst>
              <pc:docMk/>
              <pc:sldMasterMk cId="3521870160" sldId="2147483749"/>
              <pc:sldLayoutMk cId="2566468315" sldId="2147483750"/>
              <ac:spMk id="8" creationId="{00000000-0000-0000-0000-000000000000}"/>
            </ac:spMkLst>
          </pc:spChg>
          <pc:picChg chg="add mod">
            <ac:chgData name="Cox, Bryant V" userId="5618f03e-aa16-4543-a3b8-7f254afdf656" providerId="ADAL" clId="{B52A1232-4A9F-47CA-B3CE-AB5C9C185481}" dt="2025-10-23T14:28:25.854" v="1"/>
            <ac:picMkLst>
              <pc:docMk/>
              <pc:sldMasterMk cId="3521870160" sldId="2147483749"/>
              <pc:sldLayoutMk cId="2566468315" sldId="2147483750"/>
              <ac:picMk id="7" creationId="{A4383EDC-E5FA-F578-9D9C-A052AFA54B69}"/>
            </ac:picMkLst>
          </pc:picChg>
        </pc:sldLayoutChg>
        <pc:sldLayoutChg chg="addSp delSp modSp mod">
          <pc:chgData name="Cox, Bryant V" userId="5618f03e-aa16-4543-a3b8-7f254afdf656" providerId="ADAL" clId="{B52A1232-4A9F-47CA-B3CE-AB5C9C185481}" dt="2025-10-23T14:30:24.534" v="65"/>
          <pc:sldLayoutMkLst>
            <pc:docMk/>
            <pc:sldMasterMk cId="3521870160" sldId="2147483749"/>
            <pc:sldLayoutMk cId="2691538264" sldId="2147483751"/>
          </pc:sldLayoutMkLst>
          <pc:spChg chg="del">
            <ac:chgData name="Cox, Bryant V" userId="5618f03e-aa16-4543-a3b8-7f254afdf656" providerId="ADAL" clId="{B52A1232-4A9F-47CA-B3CE-AB5C9C185481}" dt="2025-10-23T14:30:20.561" v="64" actId="478"/>
            <ac:spMkLst>
              <pc:docMk/>
              <pc:sldMasterMk cId="3521870160" sldId="2147483749"/>
              <pc:sldLayoutMk cId="2691538264" sldId="2147483751"/>
              <ac:spMk id="2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0:20.561" v="64" actId="478"/>
            <ac:spMkLst>
              <pc:docMk/>
              <pc:sldMasterMk cId="3521870160" sldId="2147483749"/>
              <pc:sldLayoutMk cId="2691538264" sldId="2147483751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0:20.561" v="64" actId="478"/>
            <ac:spMkLst>
              <pc:docMk/>
              <pc:sldMasterMk cId="3521870160" sldId="2147483749"/>
              <pc:sldLayoutMk cId="2691538264" sldId="2147483751"/>
              <ac:spMk id="4" creationId="{00000000-0000-0000-0000-000000000000}"/>
            </ac:spMkLst>
          </pc:spChg>
          <pc:spChg chg="add mod">
            <ac:chgData name="Cox, Bryant V" userId="5618f03e-aa16-4543-a3b8-7f254afdf656" providerId="ADAL" clId="{B52A1232-4A9F-47CA-B3CE-AB5C9C185481}" dt="2025-10-23T14:30:24.534" v="65"/>
            <ac:spMkLst>
              <pc:docMk/>
              <pc:sldMasterMk cId="3521870160" sldId="2147483749"/>
              <pc:sldLayoutMk cId="2691538264" sldId="2147483751"/>
              <ac:spMk id="5" creationId="{74A72A57-C590-2198-1768-CC45C6609553}"/>
            </ac:spMkLst>
          </pc:spChg>
          <pc:spChg chg="add mod">
            <ac:chgData name="Cox, Bryant V" userId="5618f03e-aa16-4543-a3b8-7f254afdf656" providerId="ADAL" clId="{B52A1232-4A9F-47CA-B3CE-AB5C9C185481}" dt="2025-10-23T14:30:24.534" v="65"/>
            <ac:spMkLst>
              <pc:docMk/>
              <pc:sldMasterMk cId="3521870160" sldId="2147483749"/>
              <pc:sldLayoutMk cId="2691538264" sldId="2147483751"/>
              <ac:spMk id="6" creationId="{BE877B6E-B9F8-68F8-0C5A-C34BB9FFAD56}"/>
            </ac:spMkLst>
          </pc:spChg>
          <pc:spChg chg="add mod">
            <ac:chgData name="Cox, Bryant V" userId="5618f03e-aa16-4543-a3b8-7f254afdf656" providerId="ADAL" clId="{B52A1232-4A9F-47CA-B3CE-AB5C9C185481}" dt="2025-10-23T14:30:24.534" v="65"/>
            <ac:spMkLst>
              <pc:docMk/>
              <pc:sldMasterMk cId="3521870160" sldId="2147483749"/>
              <pc:sldLayoutMk cId="2691538264" sldId="2147483751"/>
              <ac:spMk id="7" creationId="{E5194E39-DE28-1C3B-2898-CA01058F86FE}"/>
            </ac:spMkLst>
          </pc:spChg>
          <pc:spChg chg="add mod">
            <ac:chgData name="Cox, Bryant V" userId="5618f03e-aa16-4543-a3b8-7f254afdf656" providerId="ADAL" clId="{B52A1232-4A9F-47CA-B3CE-AB5C9C185481}" dt="2025-10-23T14:30:24.534" v="65"/>
            <ac:spMkLst>
              <pc:docMk/>
              <pc:sldMasterMk cId="3521870160" sldId="2147483749"/>
              <pc:sldLayoutMk cId="2691538264" sldId="2147483751"/>
              <ac:spMk id="8" creationId="{3C0A1711-35E4-99ED-FE1C-D8A544027919}"/>
            </ac:spMkLst>
          </pc:spChg>
        </pc:sldLayoutChg>
        <pc:sldLayoutChg chg="delSp mod">
          <pc:chgData name="Cox, Bryant V" userId="5618f03e-aa16-4543-a3b8-7f254afdf656" providerId="ADAL" clId="{B52A1232-4A9F-47CA-B3CE-AB5C9C185481}" dt="2025-10-23T14:30:30.994" v="66" actId="478"/>
          <pc:sldLayoutMkLst>
            <pc:docMk/>
            <pc:sldMasterMk cId="3521870160" sldId="2147483749"/>
            <pc:sldLayoutMk cId="57050203" sldId="2147483752"/>
          </pc:sldLayoutMkLst>
          <pc:spChg chg="del">
            <ac:chgData name="Cox, Bryant V" userId="5618f03e-aa16-4543-a3b8-7f254afdf656" providerId="ADAL" clId="{B52A1232-4A9F-47CA-B3CE-AB5C9C185481}" dt="2025-10-23T14:30:30.994" v="66" actId="478"/>
            <ac:spMkLst>
              <pc:docMk/>
              <pc:sldMasterMk cId="3521870160" sldId="2147483749"/>
              <pc:sldLayoutMk cId="57050203" sldId="2147483752"/>
              <ac:spMk id="8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0:30.994" v="66" actId="478"/>
            <ac:spMkLst>
              <pc:docMk/>
              <pc:sldMasterMk cId="3521870160" sldId="2147483749"/>
              <pc:sldLayoutMk cId="57050203" sldId="2147483752"/>
              <ac:spMk id="11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0:30.994" v="66" actId="478"/>
            <ac:spMkLst>
              <pc:docMk/>
              <pc:sldMasterMk cId="3521870160" sldId="2147483749"/>
              <pc:sldLayoutMk cId="57050203" sldId="2147483752"/>
              <ac:spMk id="12" creationId="{00000000-0000-0000-0000-000000000000}"/>
            </ac:spMkLst>
          </pc:spChg>
        </pc:sldLayoutChg>
        <pc:sldLayoutChg chg="addSp delSp modSp mod setBg">
          <pc:chgData name="Cox, Bryant V" userId="5618f03e-aa16-4543-a3b8-7f254afdf656" providerId="ADAL" clId="{B52A1232-4A9F-47CA-B3CE-AB5C9C185481}" dt="2025-10-23T14:30:35.750" v="69"/>
          <pc:sldLayoutMkLst>
            <pc:docMk/>
            <pc:sldMasterMk cId="3521870160" sldId="2147483749"/>
            <pc:sldLayoutMk cId="1114478153" sldId="2147483753"/>
          </pc:sldLayoutMkLst>
          <pc:spChg chg="del">
            <ac:chgData name="Cox, Bryant V" userId="5618f03e-aa16-4543-a3b8-7f254afdf656" providerId="ADAL" clId="{B52A1232-4A9F-47CA-B3CE-AB5C9C185481}" dt="2025-10-23T14:30:34.073" v="68" actId="478"/>
            <ac:spMkLst>
              <pc:docMk/>
              <pc:sldMasterMk cId="3521870160" sldId="2147483749"/>
              <pc:sldLayoutMk cId="1114478153" sldId="2147483753"/>
              <ac:spMk id="8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0:34.073" v="68" actId="478"/>
            <ac:spMkLst>
              <pc:docMk/>
              <pc:sldMasterMk cId="3521870160" sldId="2147483749"/>
              <pc:sldLayoutMk cId="1114478153" sldId="2147483753"/>
              <ac:spMk id="9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0:34.073" v="68" actId="478"/>
            <ac:spMkLst>
              <pc:docMk/>
              <pc:sldMasterMk cId="3521870160" sldId="2147483749"/>
              <pc:sldLayoutMk cId="1114478153" sldId="2147483753"/>
              <ac:spMk id="10" creationId="{00000000-0000-0000-0000-000000000000}"/>
            </ac:spMkLst>
          </pc:spChg>
          <pc:picChg chg="add mod">
            <ac:chgData name="Cox, Bryant V" userId="5618f03e-aa16-4543-a3b8-7f254afdf656" providerId="ADAL" clId="{B52A1232-4A9F-47CA-B3CE-AB5C9C185481}" dt="2025-10-23T14:30:35.750" v="69"/>
            <ac:picMkLst>
              <pc:docMk/>
              <pc:sldMasterMk cId="3521870160" sldId="2147483749"/>
              <pc:sldLayoutMk cId="1114478153" sldId="2147483753"/>
              <ac:picMk id="2" creationId="{BC654471-7FDB-5E7F-3DDD-29FB175525C8}"/>
            </ac:picMkLst>
          </pc:picChg>
        </pc:sldLayoutChg>
        <pc:sldLayoutChg chg="delSp mod">
          <pc:chgData name="Cox, Bryant V" userId="5618f03e-aa16-4543-a3b8-7f254afdf656" providerId="ADAL" clId="{B52A1232-4A9F-47CA-B3CE-AB5C9C185481}" dt="2025-10-23T14:30:37.873" v="70" actId="478"/>
          <pc:sldLayoutMkLst>
            <pc:docMk/>
            <pc:sldMasterMk cId="3521870160" sldId="2147483749"/>
            <pc:sldLayoutMk cId="4075163262" sldId="2147483754"/>
          </pc:sldLayoutMkLst>
          <pc:spChg chg="del">
            <ac:chgData name="Cox, Bryant V" userId="5618f03e-aa16-4543-a3b8-7f254afdf656" providerId="ADAL" clId="{B52A1232-4A9F-47CA-B3CE-AB5C9C185481}" dt="2025-10-23T14:30:37.873" v="70" actId="478"/>
            <ac:spMkLst>
              <pc:docMk/>
              <pc:sldMasterMk cId="3521870160" sldId="2147483749"/>
              <pc:sldLayoutMk cId="4075163262" sldId="2147483754"/>
              <ac:spMk id="11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0:37.873" v="70" actId="478"/>
            <ac:spMkLst>
              <pc:docMk/>
              <pc:sldMasterMk cId="3521870160" sldId="2147483749"/>
              <pc:sldLayoutMk cId="4075163262" sldId="2147483754"/>
              <ac:spMk id="12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0:37.873" v="70" actId="478"/>
            <ac:spMkLst>
              <pc:docMk/>
              <pc:sldMasterMk cId="3521870160" sldId="2147483749"/>
              <pc:sldLayoutMk cId="4075163262" sldId="2147483754"/>
              <ac:spMk id="17" creationId="{00000000-0000-0000-0000-000000000000}"/>
            </ac:spMkLst>
          </pc:spChg>
        </pc:sldLayoutChg>
        <pc:sldLayoutChg chg="delSp mod setBg">
          <pc:chgData name="Cox, Bryant V" userId="5618f03e-aa16-4543-a3b8-7f254afdf656" providerId="ADAL" clId="{B52A1232-4A9F-47CA-B3CE-AB5C9C185481}" dt="2025-10-23T14:30:39.767" v="72"/>
          <pc:sldLayoutMkLst>
            <pc:docMk/>
            <pc:sldMasterMk cId="3521870160" sldId="2147483749"/>
            <pc:sldLayoutMk cId="1879761552" sldId="2147483755"/>
          </pc:sldLayoutMkLst>
          <pc:spChg chg="del">
            <ac:chgData name="Cox, Bryant V" userId="5618f03e-aa16-4543-a3b8-7f254afdf656" providerId="ADAL" clId="{B52A1232-4A9F-47CA-B3CE-AB5C9C185481}" dt="2025-10-23T14:30:38.941" v="71" actId="478"/>
            <ac:spMkLst>
              <pc:docMk/>
              <pc:sldMasterMk cId="3521870160" sldId="2147483749"/>
              <pc:sldLayoutMk cId="1879761552" sldId="2147483755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0:38.941" v="71" actId="478"/>
            <ac:spMkLst>
              <pc:docMk/>
              <pc:sldMasterMk cId="3521870160" sldId="2147483749"/>
              <pc:sldLayoutMk cId="1879761552" sldId="2147483755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0:38.941" v="71" actId="478"/>
            <ac:spMkLst>
              <pc:docMk/>
              <pc:sldMasterMk cId="3521870160" sldId="2147483749"/>
              <pc:sldLayoutMk cId="1879761552" sldId="2147483755"/>
              <ac:spMk id="5" creationId="{00000000-0000-0000-0000-000000000000}"/>
            </ac:spMkLst>
          </pc:spChg>
        </pc:sldLayoutChg>
        <pc:sldLayoutChg chg="addSp delSp modSp mod setBg">
          <pc:chgData name="Cox, Bryant V" userId="5618f03e-aa16-4543-a3b8-7f254afdf656" providerId="ADAL" clId="{B52A1232-4A9F-47CA-B3CE-AB5C9C185481}" dt="2025-10-23T14:30:42.286" v="75"/>
          <pc:sldLayoutMkLst>
            <pc:docMk/>
            <pc:sldMasterMk cId="3521870160" sldId="2147483749"/>
            <pc:sldLayoutMk cId="675729513" sldId="2147483756"/>
          </pc:sldLayoutMkLst>
          <pc:spChg chg="del">
            <ac:chgData name="Cox, Bryant V" userId="5618f03e-aa16-4543-a3b8-7f254afdf656" providerId="ADAL" clId="{B52A1232-4A9F-47CA-B3CE-AB5C9C185481}" dt="2025-10-23T14:30:40.960" v="73" actId="478"/>
            <ac:spMkLst>
              <pc:docMk/>
              <pc:sldMasterMk cId="3521870160" sldId="2147483749"/>
              <pc:sldLayoutMk cId="675729513" sldId="2147483756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0:40.960" v="73" actId="478"/>
            <ac:spMkLst>
              <pc:docMk/>
              <pc:sldMasterMk cId="3521870160" sldId="2147483749"/>
              <pc:sldLayoutMk cId="675729513" sldId="2147483756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0:40.960" v="73" actId="478"/>
            <ac:spMkLst>
              <pc:docMk/>
              <pc:sldMasterMk cId="3521870160" sldId="2147483749"/>
              <pc:sldLayoutMk cId="675729513" sldId="2147483756"/>
              <ac:spMk id="5" creationId="{00000000-0000-0000-0000-000000000000}"/>
            </ac:spMkLst>
          </pc:spChg>
          <pc:picChg chg="add mod">
            <ac:chgData name="Cox, Bryant V" userId="5618f03e-aa16-4543-a3b8-7f254afdf656" providerId="ADAL" clId="{B52A1232-4A9F-47CA-B3CE-AB5C9C185481}" dt="2025-10-23T14:30:42.286" v="75"/>
            <ac:picMkLst>
              <pc:docMk/>
              <pc:sldMasterMk cId="3521870160" sldId="2147483749"/>
              <pc:sldLayoutMk cId="675729513" sldId="2147483756"/>
              <ac:picMk id="8" creationId="{F2BF457E-439C-9D8B-FA2B-9B1FFFD90132}"/>
            </ac:picMkLst>
          </pc:picChg>
        </pc:sldLayoutChg>
        <pc:sldLayoutChg chg="delSp mod">
          <pc:chgData name="Cox, Bryant V" userId="5618f03e-aa16-4543-a3b8-7f254afdf656" providerId="ADAL" clId="{B52A1232-4A9F-47CA-B3CE-AB5C9C185481}" dt="2025-10-23T14:30:44.408" v="76" actId="478"/>
          <pc:sldLayoutMkLst>
            <pc:docMk/>
            <pc:sldMasterMk cId="3521870160" sldId="2147483749"/>
            <pc:sldLayoutMk cId="2228276845" sldId="2147483757"/>
          </pc:sldLayoutMkLst>
          <pc:spChg chg="del">
            <ac:chgData name="Cox, Bryant V" userId="5618f03e-aa16-4543-a3b8-7f254afdf656" providerId="ADAL" clId="{B52A1232-4A9F-47CA-B3CE-AB5C9C185481}" dt="2025-10-23T14:30:44.408" v="76" actId="478"/>
            <ac:spMkLst>
              <pc:docMk/>
              <pc:sldMasterMk cId="3521870160" sldId="2147483749"/>
              <pc:sldLayoutMk cId="2228276845" sldId="2147483757"/>
              <ac:spMk id="10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0:44.408" v="76" actId="478"/>
            <ac:spMkLst>
              <pc:docMk/>
              <pc:sldMasterMk cId="3521870160" sldId="2147483749"/>
              <pc:sldLayoutMk cId="2228276845" sldId="2147483757"/>
              <ac:spMk id="14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0:44.408" v="76" actId="478"/>
            <ac:spMkLst>
              <pc:docMk/>
              <pc:sldMasterMk cId="3521870160" sldId="2147483749"/>
              <pc:sldLayoutMk cId="2228276845" sldId="2147483757"/>
              <ac:spMk id="1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B52A1232-4A9F-47CA-B3CE-AB5C9C185481}" dt="2025-10-23T14:30:45.616" v="77" actId="478"/>
          <pc:sldLayoutMkLst>
            <pc:docMk/>
            <pc:sldMasterMk cId="3521870160" sldId="2147483749"/>
            <pc:sldLayoutMk cId="291933612" sldId="2147483758"/>
          </pc:sldLayoutMkLst>
          <pc:spChg chg="del">
            <ac:chgData name="Cox, Bryant V" userId="5618f03e-aa16-4543-a3b8-7f254afdf656" providerId="ADAL" clId="{B52A1232-4A9F-47CA-B3CE-AB5C9C185481}" dt="2025-10-23T14:30:45.616" v="77" actId="478"/>
            <ac:spMkLst>
              <pc:docMk/>
              <pc:sldMasterMk cId="3521870160" sldId="2147483749"/>
              <pc:sldLayoutMk cId="291933612" sldId="2147483758"/>
              <ac:spMk id="10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0:45.616" v="77" actId="478"/>
            <ac:spMkLst>
              <pc:docMk/>
              <pc:sldMasterMk cId="3521870160" sldId="2147483749"/>
              <pc:sldLayoutMk cId="291933612" sldId="2147483758"/>
              <ac:spMk id="14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0:45.616" v="77" actId="478"/>
            <ac:spMkLst>
              <pc:docMk/>
              <pc:sldMasterMk cId="3521870160" sldId="2147483749"/>
              <pc:sldLayoutMk cId="291933612" sldId="2147483758"/>
              <ac:spMk id="1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B52A1232-4A9F-47CA-B3CE-AB5C9C185481}" dt="2025-10-23T14:30:46.906" v="78" actId="478"/>
          <pc:sldLayoutMkLst>
            <pc:docMk/>
            <pc:sldMasterMk cId="3521870160" sldId="2147483749"/>
            <pc:sldLayoutMk cId="946366249" sldId="2147483759"/>
          </pc:sldLayoutMkLst>
          <pc:spChg chg="del">
            <ac:chgData name="Cox, Bryant V" userId="5618f03e-aa16-4543-a3b8-7f254afdf656" providerId="ADAL" clId="{B52A1232-4A9F-47CA-B3CE-AB5C9C185481}" dt="2025-10-23T14:30:46.906" v="78" actId="478"/>
            <ac:spMkLst>
              <pc:docMk/>
              <pc:sldMasterMk cId="3521870160" sldId="2147483749"/>
              <pc:sldLayoutMk cId="946366249" sldId="2147483759"/>
              <ac:spMk id="11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0:46.906" v="78" actId="478"/>
            <ac:spMkLst>
              <pc:docMk/>
              <pc:sldMasterMk cId="3521870160" sldId="2147483749"/>
              <pc:sldLayoutMk cId="946366249" sldId="2147483759"/>
              <ac:spMk id="12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0:46.906" v="78" actId="478"/>
            <ac:spMkLst>
              <pc:docMk/>
              <pc:sldMasterMk cId="3521870160" sldId="2147483749"/>
              <pc:sldLayoutMk cId="946366249" sldId="2147483759"/>
              <ac:spMk id="17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B52A1232-4A9F-47CA-B3CE-AB5C9C185481}" dt="2025-10-23T14:30:48.108" v="79" actId="478"/>
          <pc:sldLayoutMkLst>
            <pc:docMk/>
            <pc:sldMasterMk cId="3521870160" sldId="2147483749"/>
            <pc:sldLayoutMk cId="4228767082" sldId="2147483760"/>
          </pc:sldLayoutMkLst>
          <pc:spChg chg="del">
            <ac:chgData name="Cox, Bryant V" userId="5618f03e-aa16-4543-a3b8-7f254afdf656" providerId="ADAL" clId="{B52A1232-4A9F-47CA-B3CE-AB5C9C185481}" dt="2025-10-23T14:30:48.108" v="79" actId="478"/>
            <ac:spMkLst>
              <pc:docMk/>
              <pc:sldMasterMk cId="3521870160" sldId="2147483749"/>
              <pc:sldLayoutMk cId="4228767082" sldId="2147483760"/>
              <ac:spMk id="9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0:48.108" v="79" actId="478"/>
            <ac:spMkLst>
              <pc:docMk/>
              <pc:sldMasterMk cId="3521870160" sldId="2147483749"/>
              <pc:sldLayoutMk cId="4228767082" sldId="2147483760"/>
              <ac:spMk id="11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0:48.108" v="79" actId="478"/>
            <ac:spMkLst>
              <pc:docMk/>
              <pc:sldMasterMk cId="3521870160" sldId="2147483749"/>
              <pc:sldLayoutMk cId="4228767082" sldId="2147483760"/>
              <ac:spMk id="12" creationId="{00000000-0000-0000-0000-000000000000}"/>
            </ac:spMkLst>
          </pc:spChg>
        </pc:sldLayoutChg>
      </pc:sldMasterChg>
      <pc:sldMasterChg chg="addSp delSp modSp mod setBg modSldLayout">
        <pc:chgData name="Cox, Bryant V" userId="5618f03e-aa16-4543-a3b8-7f254afdf656" providerId="ADAL" clId="{B52A1232-4A9F-47CA-B3CE-AB5C9C185481}" dt="2025-10-23T14:31:33.052" v="113" actId="478"/>
        <pc:sldMasterMkLst>
          <pc:docMk/>
          <pc:sldMasterMk cId="1270805390" sldId="2147483762"/>
        </pc:sldMasterMkLst>
        <pc:spChg chg="add mod">
          <ac:chgData name="Cox, Bryant V" userId="5618f03e-aa16-4543-a3b8-7f254afdf656" providerId="ADAL" clId="{B52A1232-4A9F-47CA-B3CE-AB5C9C185481}" dt="2025-10-23T14:29:37.957" v="63"/>
          <ac:spMkLst>
            <pc:docMk/>
            <pc:sldMasterMk cId="1270805390" sldId="2147483762"/>
            <ac:spMk id="2" creationId="{E4CD87E5-C1A3-274E-DC72-6CDDEE19E3AF}"/>
          </ac:spMkLst>
        </pc:spChg>
        <pc:spChg chg="add mod">
          <ac:chgData name="Cox, Bryant V" userId="5618f03e-aa16-4543-a3b8-7f254afdf656" providerId="ADAL" clId="{B52A1232-4A9F-47CA-B3CE-AB5C9C185481}" dt="2025-10-23T14:29:37.957" v="63"/>
          <ac:spMkLst>
            <pc:docMk/>
            <pc:sldMasterMk cId="1270805390" sldId="2147483762"/>
            <ac:spMk id="3" creationId="{BE83FA7D-0B67-6D86-B222-9A6271C4C4BD}"/>
          </ac:spMkLst>
        </pc:spChg>
        <pc:spChg chg="add mod">
          <ac:chgData name="Cox, Bryant V" userId="5618f03e-aa16-4543-a3b8-7f254afdf656" providerId="ADAL" clId="{B52A1232-4A9F-47CA-B3CE-AB5C9C185481}" dt="2025-10-23T14:29:37.957" v="63"/>
          <ac:spMkLst>
            <pc:docMk/>
            <pc:sldMasterMk cId="1270805390" sldId="2147483762"/>
            <ac:spMk id="4" creationId="{F7F50079-59A0-26AB-A4BD-BCF5DFC90D7B}"/>
          </ac:spMkLst>
        </pc:spChg>
        <pc:spChg chg="add mod">
          <ac:chgData name="Cox, Bryant V" userId="5618f03e-aa16-4543-a3b8-7f254afdf656" providerId="ADAL" clId="{B52A1232-4A9F-47CA-B3CE-AB5C9C185481}" dt="2025-10-23T14:29:37.957" v="63"/>
          <ac:spMkLst>
            <pc:docMk/>
            <pc:sldMasterMk cId="1270805390" sldId="2147483762"/>
            <ac:spMk id="5" creationId="{5CF8ED9F-7C69-E8F7-0D63-CE0065326CD3}"/>
          </ac:spMkLst>
        </pc:spChg>
        <pc:spChg chg="del">
          <ac:chgData name="Cox, Bryant V" userId="5618f03e-aa16-4543-a3b8-7f254afdf656" providerId="ADAL" clId="{B52A1232-4A9F-47CA-B3CE-AB5C9C185481}" dt="2025-10-23T14:29:37.638" v="62" actId="478"/>
          <ac:spMkLst>
            <pc:docMk/>
            <pc:sldMasterMk cId="1270805390" sldId="2147483762"/>
            <ac:spMk id="12" creationId="{00000000-0000-0000-0000-000000000000}"/>
          </ac:spMkLst>
        </pc:spChg>
        <pc:spChg chg="del">
          <ac:chgData name="Cox, Bryant V" userId="5618f03e-aa16-4543-a3b8-7f254afdf656" providerId="ADAL" clId="{B52A1232-4A9F-47CA-B3CE-AB5C9C185481}" dt="2025-10-23T14:29:37.638" v="62" actId="478"/>
          <ac:spMkLst>
            <pc:docMk/>
            <pc:sldMasterMk cId="1270805390" sldId="2147483762"/>
            <ac:spMk id="1033" creationId="{00000000-0000-0000-0000-000000000000}"/>
          </ac:spMkLst>
        </pc:spChg>
        <pc:spChg chg="del">
          <ac:chgData name="Cox, Bryant V" userId="5618f03e-aa16-4543-a3b8-7f254afdf656" providerId="ADAL" clId="{B52A1232-4A9F-47CA-B3CE-AB5C9C185481}" dt="2025-10-23T14:29:37.638" v="62" actId="478"/>
          <ac:spMkLst>
            <pc:docMk/>
            <pc:sldMasterMk cId="1270805390" sldId="2147483762"/>
            <ac:spMk id="1034" creationId="{00000000-0000-0000-0000-000000000000}"/>
          </ac:spMkLst>
        </pc:spChg>
        <pc:sldLayoutChg chg="delSp mod">
          <pc:chgData name="Cox, Bryant V" userId="5618f03e-aa16-4543-a3b8-7f254afdf656" providerId="ADAL" clId="{B52A1232-4A9F-47CA-B3CE-AB5C9C185481}" dt="2025-10-23T14:30:53.288" v="80" actId="478"/>
          <pc:sldLayoutMkLst>
            <pc:docMk/>
            <pc:sldMasterMk cId="1270805390" sldId="2147483762"/>
            <pc:sldLayoutMk cId="3478074900" sldId="2147483776"/>
          </pc:sldLayoutMkLst>
          <pc:spChg chg="del">
            <ac:chgData name="Cox, Bryant V" userId="5618f03e-aa16-4543-a3b8-7f254afdf656" providerId="ADAL" clId="{B52A1232-4A9F-47CA-B3CE-AB5C9C185481}" dt="2025-10-23T14:30:53.288" v="80" actId="478"/>
            <ac:spMkLst>
              <pc:docMk/>
              <pc:sldMasterMk cId="1270805390" sldId="2147483762"/>
              <pc:sldLayoutMk cId="3478074900" sldId="2147483776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0:53.288" v="80" actId="478"/>
            <ac:spMkLst>
              <pc:docMk/>
              <pc:sldMasterMk cId="1270805390" sldId="2147483762"/>
              <pc:sldLayoutMk cId="3478074900" sldId="2147483776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0:53.288" v="80" actId="478"/>
            <ac:spMkLst>
              <pc:docMk/>
              <pc:sldMasterMk cId="1270805390" sldId="2147483762"/>
              <pc:sldLayoutMk cId="3478074900" sldId="2147483776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B52A1232-4A9F-47CA-B3CE-AB5C9C185481}" dt="2025-10-23T14:30:54.683" v="81" actId="478"/>
          <pc:sldLayoutMkLst>
            <pc:docMk/>
            <pc:sldMasterMk cId="1270805390" sldId="2147483762"/>
            <pc:sldLayoutMk cId="1519706647" sldId="2147483777"/>
          </pc:sldLayoutMkLst>
          <pc:spChg chg="del">
            <ac:chgData name="Cox, Bryant V" userId="5618f03e-aa16-4543-a3b8-7f254afdf656" providerId="ADAL" clId="{B52A1232-4A9F-47CA-B3CE-AB5C9C185481}" dt="2025-10-23T14:30:54.683" v="81" actId="478"/>
            <ac:spMkLst>
              <pc:docMk/>
              <pc:sldMasterMk cId="1270805390" sldId="2147483762"/>
              <pc:sldLayoutMk cId="1519706647" sldId="2147483777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0:54.683" v="81" actId="478"/>
            <ac:spMkLst>
              <pc:docMk/>
              <pc:sldMasterMk cId="1270805390" sldId="2147483762"/>
              <pc:sldLayoutMk cId="1519706647" sldId="2147483777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0:54.683" v="81" actId="478"/>
            <ac:spMkLst>
              <pc:docMk/>
              <pc:sldMasterMk cId="1270805390" sldId="2147483762"/>
              <pc:sldLayoutMk cId="1519706647" sldId="2147483777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B52A1232-4A9F-47CA-B3CE-AB5C9C185481}" dt="2025-10-23T14:30:56.071" v="82" actId="478"/>
          <pc:sldLayoutMkLst>
            <pc:docMk/>
            <pc:sldMasterMk cId="1270805390" sldId="2147483762"/>
            <pc:sldLayoutMk cId="2036611296" sldId="2147483778"/>
          </pc:sldLayoutMkLst>
          <pc:spChg chg="del">
            <ac:chgData name="Cox, Bryant V" userId="5618f03e-aa16-4543-a3b8-7f254afdf656" providerId="ADAL" clId="{B52A1232-4A9F-47CA-B3CE-AB5C9C185481}" dt="2025-10-23T14:30:56.071" v="82" actId="478"/>
            <ac:spMkLst>
              <pc:docMk/>
              <pc:sldMasterMk cId="1270805390" sldId="2147483762"/>
              <pc:sldLayoutMk cId="2036611296" sldId="2147483778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0:56.071" v="82" actId="478"/>
            <ac:spMkLst>
              <pc:docMk/>
              <pc:sldMasterMk cId="1270805390" sldId="2147483762"/>
              <pc:sldLayoutMk cId="2036611296" sldId="2147483778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0:56.071" v="82" actId="478"/>
            <ac:spMkLst>
              <pc:docMk/>
              <pc:sldMasterMk cId="1270805390" sldId="2147483762"/>
              <pc:sldLayoutMk cId="2036611296" sldId="2147483778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B52A1232-4A9F-47CA-B3CE-AB5C9C185481}" dt="2025-10-23T14:30:57.462" v="83" actId="478"/>
          <pc:sldLayoutMkLst>
            <pc:docMk/>
            <pc:sldMasterMk cId="1270805390" sldId="2147483762"/>
            <pc:sldLayoutMk cId="518209100" sldId="2147483779"/>
          </pc:sldLayoutMkLst>
          <pc:spChg chg="del">
            <ac:chgData name="Cox, Bryant V" userId="5618f03e-aa16-4543-a3b8-7f254afdf656" providerId="ADAL" clId="{B52A1232-4A9F-47CA-B3CE-AB5C9C185481}" dt="2025-10-23T14:30:57.462" v="83" actId="478"/>
            <ac:spMkLst>
              <pc:docMk/>
              <pc:sldMasterMk cId="1270805390" sldId="2147483762"/>
              <pc:sldLayoutMk cId="518209100" sldId="2147483779"/>
              <ac:spMk id="2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0:57.462" v="83" actId="478"/>
            <ac:spMkLst>
              <pc:docMk/>
              <pc:sldMasterMk cId="1270805390" sldId="2147483762"/>
              <pc:sldLayoutMk cId="518209100" sldId="2147483779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0:57.462" v="83" actId="478"/>
            <ac:spMkLst>
              <pc:docMk/>
              <pc:sldMasterMk cId="1270805390" sldId="2147483762"/>
              <pc:sldLayoutMk cId="518209100" sldId="2147483779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B52A1232-4A9F-47CA-B3CE-AB5C9C185481}" dt="2025-10-23T14:30:58.757" v="84" actId="478"/>
          <pc:sldLayoutMkLst>
            <pc:docMk/>
            <pc:sldMasterMk cId="1270805390" sldId="2147483762"/>
            <pc:sldLayoutMk cId="2006825168" sldId="2147483780"/>
          </pc:sldLayoutMkLst>
          <pc:spChg chg="del">
            <ac:chgData name="Cox, Bryant V" userId="5618f03e-aa16-4543-a3b8-7f254afdf656" providerId="ADAL" clId="{B52A1232-4A9F-47CA-B3CE-AB5C9C185481}" dt="2025-10-23T14:30:58.757" v="84" actId="478"/>
            <ac:spMkLst>
              <pc:docMk/>
              <pc:sldMasterMk cId="1270805390" sldId="2147483762"/>
              <pc:sldLayoutMk cId="2006825168" sldId="2147483780"/>
              <ac:spMk id="9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0:58.757" v="84" actId="478"/>
            <ac:spMkLst>
              <pc:docMk/>
              <pc:sldMasterMk cId="1270805390" sldId="2147483762"/>
              <pc:sldLayoutMk cId="2006825168" sldId="2147483780"/>
              <ac:spMk id="10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0:58.757" v="84" actId="478"/>
            <ac:spMkLst>
              <pc:docMk/>
              <pc:sldMasterMk cId="1270805390" sldId="2147483762"/>
              <pc:sldLayoutMk cId="2006825168" sldId="2147483780"/>
              <ac:spMk id="11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B52A1232-4A9F-47CA-B3CE-AB5C9C185481}" dt="2025-10-23T14:31:01.032" v="85" actId="478"/>
          <pc:sldLayoutMkLst>
            <pc:docMk/>
            <pc:sldMasterMk cId="1270805390" sldId="2147483762"/>
            <pc:sldLayoutMk cId="172620039" sldId="2147483781"/>
          </pc:sldLayoutMkLst>
          <pc:spChg chg="del">
            <ac:chgData name="Cox, Bryant V" userId="5618f03e-aa16-4543-a3b8-7f254afdf656" providerId="ADAL" clId="{B52A1232-4A9F-47CA-B3CE-AB5C9C185481}" dt="2025-10-23T14:31:01.032" v="85" actId="478"/>
            <ac:spMkLst>
              <pc:docMk/>
              <pc:sldMasterMk cId="1270805390" sldId="2147483762"/>
              <pc:sldLayoutMk cId="172620039" sldId="2147483781"/>
              <ac:spMk id="2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1:01.032" v="85" actId="478"/>
            <ac:spMkLst>
              <pc:docMk/>
              <pc:sldMasterMk cId="1270805390" sldId="2147483762"/>
              <pc:sldLayoutMk cId="172620039" sldId="2147483781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1:01.032" v="85" actId="478"/>
            <ac:spMkLst>
              <pc:docMk/>
              <pc:sldMasterMk cId="1270805390" sldId="2147483762"/>
              <pc:sldLayoutMk cId="172620039" sldId="2147483781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B52A1232-4A9F-47CA-B3CE-AB5C9C185481}" dt="2025-10-23T14:31:02.720" v="86" actId="478"/>
          <pc:sldLayoutMkLst>
            <pc:docMk/>
            <pc:sldMasterMk cId="1270805390" sldId="2147483762"/>
            <pc:sldLayoutMk cId="2683604948" sldId="2147483782"/>
          </pc:sldLayoutMkLst>
          <pc:spChg chg="del">
            <ac:chgData name="Cox, Bryant V" userId="5618f03e-aa16-4543-a3b8-7f254afdf656" providerId="ADAL" clId="{B52A1232-4A9F-47CA-B3CE-AB5C9C185481}" dt="2025-10-23T14:31:02.720" v="86" actId="478"/>
            <ac:spMkLst>
              <pc:docMk/>
              <pc:sldMasterMk cId="1270805390" sldId="2147483762"/>
              <pc:sldLayoutMk cId="2683604948" sldId="2147483782"/>
              <ac:spMk id="2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1:02.720" v="86" actId="478"/>
            <ac:spMkLst>
              <pc:docMk/>
              <pc:sldMasterMk cId="1270805390" sldId="2147483762"/>
              <pc:sldLayoutMk cId="2683604948" sldId="2147483782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1:02.720" v="86" actId="478"/>
            <ac:spMkLst>
              <pc:docMk/>
              <pc:sldMasterMk cId="1270805390" sldId="2147483762"/>
              <pc:sldLayoutMk cId="2683604948" sldId="2147483782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B52A1232-4A9F-47CA-B3CE-AB5C9C185481}" dt="2025-10-23T14:31:03.874" v="87" actId="478"/>
          <pc:sldLayoutMkLst>
            <pc:docMk/>
            <pc:sldMasterMk cId="1270805390" sldId="2147483762"/>
            <pc:sldLayoutMk cId="3333569192" sldId="2147483783"/>
          </pc:sldLayoutMkLst>
          <pc:spChg chg="del">
            <ac:chgData name="Cox, Bryant V" userId="5618f03e-aa16-4543-a3b8-7f254afdf656" providerId="ADAL" clId="{B52A1232-4A9F-47CA-B3CE-AB5C9C185481}" dt="2025-10-23T14:31:03.874" v="87" actId="478"/>
            <ac:spMkLst>
              <pc:docMk/>
              <pc:sldMasterMk cId="1270805390" sldId="2147483762"/>
              <pc:sldLayoutMk cId="3333569192" sldId="2147483783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1:03.874" v="87" actId="478"/>
            <ac:spMkLst>
              <pc:docMk/>
              <pc:sldMasterMk cId="1270805390" sldId="2147483762"/>
              <pc:sldLayoutMk cId="3333569192" sldId="2147483783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1:03.874" v="87" actId="478"/>
            <ac:spMkLst>
              <pc:docMk/>
              <pc:sldMasterMk cId="1270805390" sldId="2147483762"/>
              <pc:sldLayoutMk cId="3333569192" sldId="2147483783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B52A1232-4A9F-47CA-B3CE-AB5C9C185481}" dt="2025-10-23T14:31:05.220" v="88" actId="478"/>
          <pc:sldLayoutMkLst>
            <pc:docMk/>
            <pc:sldMasterMk cId="1270805390" sldId="2147483762"/>
            <pc:sldLayoutMk cId="3485600501" sldId="2147483784"/>
          </pc:sldLayoutMkLst>
          <pc:spChg chg="del">
            <ac:chgData name="Cox, Bryant V" userId="5618f03e-aa16-4543-a3b8-7f254afdf656" providerId="ADAL" clId="{B52A1232-4A9F-47CA-B3CE-AB5C9C185481}" dt="2025-10-23T14:31:05.220" v="88" actId="478"/>
            <ac:spMkLst>
              <pc:docMk/>
              <pc:sldMasterMk cId="1270805390" sldId="2147483762"/>
              <pc:sldLayoutMk cId="3485600501" sldId="2147483784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1:05.220" v="88" actId="478"/>
            <ac:spMkLst>
              <pc:docMk/>
              <pc:sldMasterMk cId="1270805390" sldId="2147483762"/>
              <pc:sldLayoutMk cId="3485600501" sldId="2147483784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1:05.220" v="88" actId="478"/>
            <ac:spMkLst>
              <pc:docMk/>
              <pc:sldMasterMk cId="1270805390" sldId="2147483762"/>
              <pc:sldLayoutMk cId="3485600501" sldId="2147483784"/>
              <ac:spMk id="5" creationId="{00000000-0000-0000-0000-000000000000}"/>
            </ac:spMkLst>
          </pc:spChg>
        </pc:sldLayoutChg>
        <pc:sldLayoutChg chg="addSp delSp modSp mod setBg">
          <pc:chgData name="Cox, Bryant V" userId="5618f03e-aa16-4543-a3b8-7f254afdf656" providerId="ADAL" clId="{B52A1232-4A9F-47CA-B3CE-AB5C9C185481}" dt="2025-10-23T14:31:07.950" v="91"/>
          <pc:sldLayoutMkLst>
            <pc:docMk/>
            <pc:sldMasterMk cId="1270805390" sldId="2147483762"/>
            <pc:sldLayoutMk cId="1976706446" sldId="2147483785"/>
          </pc:sldLayoutMkLst>
          <pc:spChg chg="del">
            <ac:chgData name="Cox, Bryant V" userId="5618f03e-aa16-4543-a3b8-7f254afdf656" providerId="ADAL" clId="{B52A1232-4A9F-47CA-B3CE-AB5C9C185481}" dt="2025-10-23T14:31:06.619" v="89" actId="478"/>
            <ac:spMkLst>
              <pc:docMk/>
              <pc:sldMasterMk cId="1270805390" sldId="2147483762"/>
              <pc:sldLayoutMk cId="1976706446" sldId="2147483785"/>
              <ac:spMk id="8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1:06.619" v="89" actId="478"/>
            <ac:spMkLst>
              <pc:docMk/>
              <pc:sldMasterMk cId="1270805390" sldId="2147483762"/>
              <pc:sldLayoutMk cId="1976706446" sldId="2147483785"/>
              <ac:spMk id="9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1:06.619" v="89" actId="478"/>
            <ac:spMkLst>
              <pc:docMk/>
              <pc:sldMasterMk cId="1270805390" sldId="2147483762"/>
              <pc:sldLayoutMk cId="1976706446" sldId="2147483785"/>
              <ac:spMk id="10" creationId="{00000000-0000-0000-0000-000000000000}"/>
            </ac:spMkLst>
          </pc:spChg>
          <pc:picChg chg="add mod">
            <ac:chgData name="Cox, Bryant V" userId="5618f03e-aa16-4543-a3b8-7f254afdf656" providerId="ADAL" clId="{B52A1232-4A9F-47CA-B3CE-AB5C9C185481}" dt="2025-10-23T14:31:07.950" v="91"/>
            <ac:picMkLst>
              <pc:docMk/>
              <pc:sldMasterMk cId="1270805390" sldId="2147483762"/>
              <pc:sldLayoutMk cId="1976706446" sldId="2147483785"/>
              <ac:picMk id="2" creationId="{F0484255-D0AB-92BA-020F-B00E206A34B1}"/>
            </ac:picMkLst>
          </pc:picChg>
        </pc:sldLayoutChg>
        <pc:sldLayoutChg chg="addSp delSp modSp mod setBg">
          <pc:chgData name="Cox, Bryant V" userId="5618f03e-aa16-4543-a3b8-7f254afdf656" providerId="ADAL" clId="{B52A1232-4A9F-47CA-B3CE-AB5C9C185481}" dt="2025-10-23T14:31:11.174" v="94"/>
          <pc:sldLayoutMkLst>
            <pc:docMk/>
            <pc:sldMasterMk cId="1270805390" sldId="2147483762"/>
            <pc:sldLayoutMk cId="2047244237" sldId="2147483786"/>
          </pc:sldLayoutMkLst>
          <pc:spChg chg="del">
            <ac:chgData name="Cox, Bryant V" userId="5618f03e-aa16-4543-a3b8-7f254afdf656" providerId="ADAL" clId="{B52A1232-4A9F-47CA-B3CE-AB5C9C185481}" dt="2025-10-23T14:31:09.844" v="92" actId="478"/>
            <ac:spMkLst>
              <pc:docMk/>
              <pc:sldMasterMk cId="1270805390" sldId="2147483762"/>
              <pc:sldLayoutMk cId="2047244237" sldId="2147483786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1:09.844" v="92" actId="478"/>
            <ac:spMkLst>
              <pc:docMk/>
              <pc:sldMasterMk cId="1270805390" sldId="2147483762"/>
              <pc:sldLayoutMk cId="2047244237" sldId="2147483786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1:09.844" v="92" actId="478"/>
            <ac:spMkLst>
              <pc:docMk/>
              <pc:sldMasterMk cId="1270805390" sldId="2147483762"/>
              <pc:sldLayoutMk cId="2047244237" sldId="2147483786"/>
              <ac:spMk id="5" creationId="{00000000-0000-0000-0000-000000000000}"/>
            </ac:spMkLst>
          </pc:spChg>
          <pc:picChg chg="add mod">
            <ac:chgData name="Cox, Bryant V" userId="5618f03e-aa16-4543-a3b8-7f254afdf656" providerId="ADAL" clId="{B52A1232-4A9F-47CA-B3CE-AB5C9C185481}" dt="2025-10-23T14:31:11.174" v="94"/>
            <ac:picMkLst>
              <pc:docMk/>
              <pc:sldMasterMk cId="1270805390" sldId="2147483762"/>
              <pc:sldLayoutMk cId="2047244237" sldId="2147483786"/>
              <ac:picMk id="6" creationId="{AB4C4E39-074A-B94B-F8FA-67B75718F586}"/>
            </ac:picMkLst>
          </pc:picChg>
        </pc:sldLayoutChg>
        <pc:sldLayoutChg chg="addSp delSp modSp mod setBg">
          <pc:chgData name="Cox, Bryant V" userId="5618f03e-aa16-4543-a3b8-7f254afdf656" providerId="ADAL" clId="{B52A1232-4A9F-47CA-B3CE-AB5C9C185481}" dt="2025-10-23T14:31:14.462" v="97"/>
          <pc:sldLayoutMkLst>
            <pc:docMk/>
            <pc:sldMasterMk cId="1270805390" sldId="2147483762"/>
            <pc:sldLayoutMk cId="3349530391" sldId="2147483787"/>
          </pc:sldLayoutMkLst>
          <pc:spChg chg="del">
            <ac:chgData name="Cox, Bryant V" userId="5618f03e-aa16-4543-a3b8-7f254afdf656" providerId="ADAL" clId="{B52A1232-4A9F-47CA-B3CE-AB5C9C185481}" dt="2025-10-23T14:31:13.238" v="95" actId="478"/>
            <ac:spMkLst>
              <pc:docMk/>
              <pc:sldMasterMk cId="1270805390" sldId="2147483762"/>
              <pc:sldLayoutMk cId="3349530391" sldId="2147483787"/>
              <ac:spMk id="15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1:13.238" v="95" actId="478"/>
            <ac:spMkLst>
              <pc:docMk/>
              <pc:sldMasterMk cId="1270805390" sldId="2147483762"/>
              <pc:sldLayoutMk cId="3349530391" sldId="2147483787"/>
              <ac:spMk id="16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1:13.238" v="95" actId="478"/>
            <ac:spMkLst>
              <pc:docMk/>
              <pc:sldMasterMk cId="1270805390" sldId="2147483762"/>
              <pc:sldLayoutMk cId="3349530391" sldId="2147483787"/>
              <ac:spMk id="17" creationId="{00000000-0000-0000-0000-000000000000}"/>
            </ac:spMkLst>
          </pc:spChg>
          <pc:picChg chg="add mod">
            <ac:chgData name="Cox, Bryant V" userId="5618f03e-aa16-4543-a3b8-7f254afdf656" providerId="ADAL" clId="{B52A1232-4A9F-47CA-B3CE-AB5C9C185481}" dt="2025-10-23T14:31:14.462" v="97"/>
            <ac:picMkLst>
              <pc:docMk/>
              <pc:sldMasterMk cId="1270805390" sldId="2147483762"/>
              <pc:sldLayoutMk cId="3349530391" sldId="2147483787"/>
              <ac:picMk id="2" creationId="{5AEAACC3-3E44-3E7C-592A-07310BDE0C9E}"/>
            </ac:picMkLst>
          </pc:picChg>
        </pc:sldLayoutChg>
        <pc:sldLayoutChg chg="addSp delSp modSp mod setBg">
          <pc:chgData name="Cox, Bryant V" userId="5618f03e-aa16-4543-a3b8-7f254afdf656" providerId="ADAL" clId="{B52A1232-4A9F-47CA-B3CE-AB5C9C185481}" dt="2025-10-23T14:31:17.765" v="100"/>
          <pc:sldLayoutMkLst>
            <pc:docMk/>
            <pc:sldMasterMk cId="1270805390" sldId="2147483762"/>
            <pc:sldLayoutMk cId="1945650753" sldId="2147483788"/>
          </pc:sldLayoutMkLst>
          <pc:spChg chg="del">
            <ac:chgData name="Cox, Bryant V" userId="5618f03e-aa16-4543-a3b8-7f254afdf656" providerId="ADAL" clId="{B52A1232-4A9F-47CA-B3CE-AB5C9C185481}" dt="2025-10-23T14:31:16.267" v="98" actId="478"/>
            <ac:spMkLst>
              <pc:docMk/>
              <pc:sldMasterMk cId="1270805390" sldId="2147483762"/>
              <pc:sldLayoutMk cId="1945650753" sldId="2147483788"/>
              <ac:spMk id="2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1:16.267" v="98" actId="478"/>
            <ac:spMkLst>
              <pc:docMk/>
              <pc:sldMasterMk cId="1270805390" sldId="2147483762"/>
              <pc:sldLayoutMk cId="1945650753" sldId="2147483788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1:16.267" v="98" actId="478"/>
            <ac:spMkLst>
              <pc:docMk/>
              <pc:sldMasterMk cId="1270805390" sldId="2147483762"/>
              <pc:sldLayoutMk cId="1945650753" sldId="2147483788"/>
              <ac:spMk id="4" creationId="{00000000-0000-0000-0000-000000000000}"/>
            </ac:spMkLst>
          </pc:spChg>
          <pc:picChg chg="add mod">
            <ac:chgData name="Cox, Bryant V" userId="5618f03e-aa16-4543-a3b8-7f254afdf656" providerId="ADAL" clId="{B52A1232-4A9F-47CA-B3CE-AB5C9C185481}" dt="2025-10-23T14:31:17.765" v="100"/>
            <ac:picMkLst>
              <pc:docMk/>
              <pc:sldMasterMk cId="1270805390" sldId="2147483762"/>
              <pc:sldLayoutMk cId="1945650753" sldId="2147483788"/>
              <ac:picMk id="12" creationId="{448B7A99-9F77-DD9B-34EB-E897A0D346BD}"/>
            </ac:picMkLst>
          </pc:picChg>
        </pc:sldLayoutChg>
        <pc:sldLayoutChg chg="addSp delSp modSp mod setBg">
          <pc:chgData name="Cox, Bryant V" userId="5618f03e-aa16-4543-a3b8-7f254afdf656" providerId="ADAL" clId="{B52A1232-4A9F-47CA-B3CE-AB5C9C185481}" dt="2025-10-23T14:31:20.774" v="103"/>
          <pc:sldLayoutMkLst>
            <pc:docMk/>
            <pc:sldMasterMk cId="1270805390" sldId="2147483762"/>
            <pc:sldLayoutMk cId="1437272870" sldId="2147483789"/>
          </pc:sldLayoutMkLst>
          <pc:spChg chg="del">
            <ac:chgData name="Cox, Bryant V" userId="5618f03e-aa16-4543-a3b8-7f254afdf656" providerId="ADAL" clId="{B52A1232-4A9F-47CA-B3CE-AB5C9C185481}" dt="2025-10-23T14:31:19.624" v="101" actId="478"/>
            <ac:spMkLst>
              <pc:docMk/>
              <pc:sldMasterMk cId="1270805390" sldId="2147483762"/>
              <pc:sldLayoutMk cId="1437272870" sldId="2147483789"/>
              <ac:spMk id="16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1:19.624" v="101" actId="478"/>
            <ac:spMkLst>
              <pc:docMk/>
              <pc:sldMasterMk cId="1270805390" sldId="2147483762"/>
              <pc:sldLayoutMk cId="1437272870" sldId="2147483789"/>
              <ac:spMk id="17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1:19.624" v="101" actId="478"/>
            <ac:spMkLst>
              <pc:docMk/>
              <pc:sldMasterMk cId="1270805390" sldId="2147483762"/>
              <pc:sldLayoutMk cId="1437272870" sldId="2147483789"/>
              <ac:spMk id="18" creationId="{00000000-0000-0000-0000-000000000000}"/>
            </ac:spMkLst>
          </pc:spChg>
          <pc:picChg chg="add mod">
            <ac:chgData name="Cox, Bryant V" userId="5618f03e-aa16-4543-a3b8-7f254afdf656" providerId="ADAL" clId="{B52A1232-4A9F-47CA-B3CE-AB5C9C185481}" dt="2025-10-23T14:31:20.774" v="103"/>
            <ac:picMkLst>
              <pc:docMk/>
              <pc:sldMasterMk cId="1270805390" sldId="2147483762"/>
              <pc:sldLayoutMk cId="1437272870" sldId="2147483789"/>
              <ac:picMk id="2" creationId="{501EEA63-ED9E-1D6A-C5A3-A6538DFDF14D}"/>
            </ac:picMkLst>
          </pc:picChg>
        </pc:sldLayoutChg>
        <pc:sldLayoutChg chg="addSp delSp modSp mod setBg">
          <pc:chgData name="Cox, Bryant V" userId="5618f03e-aa16-4543-a3b8-7f254afdf656" providerId="ADAL" clId="{B52A1232-4A9F-47CA-B3CE-AB5C9C185481}" dt="2025-10-23T14:31:23.781" v="106"/>
          <pc:sldLayoutMkLst>
            <pc:docMk/>
            <pc:sldMasterMk cId="1270805390" sldId="2147483762"/>
            <pc:sldLayoutMk cId="1449206833" sldId="2147483790"/>
          </pc:sldLayoutMkLst>
          <pc:spChg chg="del">
            <ac:chgData name="Cox, Bryant V" userId="5618f03e-aa16-4543-a3b8-7f254afdf656" providerId="ADAL" clId="{B52A1232-4A9F-47CA-B3CE-AB5C9C185481}" dt="2025-10-23T14:31:22.598" v="104" actId="478"/>
            <ac:spMkLst>
              <pc:docMk/>
              <pc:sldMasterMk cId="1270805390" sldId="2147483762"/>
              <pc:sldLayoutMk cId="1449206833" sldId="2147483790"/>
              <ac:spMk id="13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1:22.598" v="104" actId="478"/>
            <ac:spMkLst>
              <pc:docMk/>
              <pc:sldMasterMk cId="1270805390" sldId="2147483762"/>
              <pc:sldLayoutMk cId="1449206833" sldId="2147483790"/>
              <ac:spMk id="14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1:22.598" v="104" actId="478"/>
            <ac:spMkLst>
              <pc:docMk/>
              <pc:sldMasterMk cId="1270805390" sldId="2147483762"/>
              <pc:sldLayoutMk cId="1449206833" sldId="2147483790"/>
              <ac:spMk id="15" creationId="{00000000-0000-0000-0000-000000000000}"/>
            </ac:spMkLst>
          </pc:spChg>
          <pc:picChg chg="add mod">
            <ac:chgData name="Cox, Bryant V" userId="5618f03e-aa16-4543-a3b8-7f254afdf656" providerId="ADAL" clId="{B52A1232-4A9F-47CA-B3CE-AB5C9C185481}" dt="2025-10-23T14:31:23.781" v="106"/>
            <ac:picMkLst>
              <pc:docMk/>
              <pc:sldMasterMk cId="1270805390" sldId="2147483762"/>
              <pc:sldLayoutMk cId="1449206833" sldId="2147483790"/>
              <ac:picMk id="2" creationId="{0D06F6F7-08D5-1EC7-E5C2-B70C078E5F5A}"/>
            </ac:picMkLst>
          </pc:picChg>
        </pc:sldLayoutChg>
        <pc:sldLayoutChg chg="addSp delSp modSp mod setBg">
          <pc:chgData name="Cox, Bryant V" userId="5618f03e-aa16-4543-a3b8-7f254afdf656" providerId="ADAL" clId="{B52A1232-4A9F-47CA-B3CE-AB5C9C185481}" dt="2025-10-23T14:31:27.412" v="109"/>
          <pc:sldLayoutMkLst>
            <pc:docMk/>
            <pc:sldMasterMk cId="1270805390" sldId="2147483762"/>
            <pc:sldLayoutMk cId="4097641646" sldId="2147483791"/>
          </pc:sldLayoutMkLst>
          <pc:spChg chg="del">
            <ac:chgData name="Cox, Bryant V" userId="5618f03e-aa16-4543-a3b8-7f254afdf656" providerId="ADAL" clId="{B52A1232-4A9F-47CA-B3CE-AB5C9C185481}" dt="2025-10-23T14:31:25.736" v="107" actId="478"/>
            <ac:spMkLst>
              <pc:docMk/>
              <pc:sldMasterMk cId="1270805390" sldId="2147483762"/>
              <pc:sldLayoutMk cId="4097641646" sldId="2147483791"/>
              <ac:spMk id="13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1:25.736" v="107" actId="478"/>
            <ac:spMkLst>
              <pc:docMk/>
              <pc:sldMasterMk cId="1270805390" sldId="2147483762"/>
              <pc:sldLayoutMk cId="4097641646" sldId="2147483791"/>
              <ac:spMk id="14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1:25.736" v="107" actId="478"/>
            <ac:spMkLst>
              <pc:docMk/>
              <pc:sldMasterMk cId="1270805390" sldId="2147483762"/>
              <pc:sldLayoutMk cId="4097641646" sldId="2147483791"/>
              <ac:spMk id="15" creationId="{00000000-0000-0000-0000-000000000000}"/>
            </ac:spMkLst>
          </pc:spChg>
          <pc:picChg chg="add mod">
            <ac:chgData name="Cox, Bryant V" userId="5618f03e-aa16-4543-a3b8-7f254afdf656" providerId="ADAL" clId="{B52A1232-4A9F-47CA-B3CE-AB5C9C185481}" dt="2025-10-23T14:31:27.412" v="109"/>
            <ac:picMkLst>
              <pc:docMk/>
              <pc:sldMasterMk cId="1270805390" sldId="2147483762"/>
              <pc:sldLayoutMk cId="4097641646" sldId="2147483791"/>
              <ac:picMk id="2" creationId="{DBA694E5-6F4A-E8CD-11DA-80D572EDB13B}"/>
            </ac:picMkLst>
          </pc:picChg>
        </pc:sldLayoutChg>
        <pc:sldLayoutChg chg="delSp mod">
          <pc:chgData name="Cox, Bryant V" userId="5618f03e-aa16-4543-a3b8-7f254afdf656" providerId="ADAL" clId="{B52A1232-4A9F-47CA-B3CE-AB5C9C185481}" dt="2025-10-23T14:31:29.598" v="110" actId="478"/>
          <pc:sldLayoutMkLst>
            <pc:docMk/>
            <pc:sldMasterMk cId="1270805390" sldId="2147483762"/>
            <pc:sldLayoutMk cId="2145773838" sldId="2147483792"/>
          </pc:sldLayoutMkLst>
          <pc:spChg chg="del">
            <ac:chgData name="Cox, Bryant V" userId="5618f03e-aa16-4543-a3b8-7f254afdf656" providerId="ADAL" clId="{B52A1232-4A9F-47CA-B3CE-AB5C9C185481}" dt="2025-10-23T14:31:29.598" v="110" actId="478"/>
            <ac:spMkLst>
              <pc:docMk/>
              <pc:sldMasterMk cId="1270805390" sldId="2147483762"/>
              <pc:sldLayoutMk cId="2145773838" sldId="2147483792"/>
              <ac:spMk id="9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1:29.598" v="110" actId="478"/>
            <ac:spMkLst>
              <pc:docMk/>
              <pc:sldMasterMk cId="1270805390" sldId="2147483762"/>
              <pc:sldLayoutMk cId="2145773838" sldId="2147483792"/>
              <ac:spMk id="10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1:29.598" v="110" actId="478"/>
            <ac:spMkLst>
              <pc:docMk/>
              <pc:sldMasterMk cId="1270805390" sldId="2147483762"/>
              <pc:sldLayoutMk cId="2145773838" sldId="2147483792"/>
              <ac:spMk id="11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B52A1232-4A9F-47CA-B3CE-AB5C9C185481}" dt="2025-10-23T14:31:30.717" v="111" actId="478"/>
          <pc:sldLayoutMkLst>
            <pc:docMk/>
            <pc:sldMasterMk cId="1270805390" sldId="2147483762"/>
            <pc:sldLayoutMk cId="312431797" sldId="2147483793"/>
          </pc:sldLayoutMkLst>
          <pc:spChg chg="del">
            <ac:chgData name="Cox, Bryant V" userId="5618f03e-aa16-4543-a3b8-7f254afdf656" providerId="ADAL" clId="{B52A1232-4A9F-47CA-B3CE-AB5C9C185481}" dt="2025-10-23T14:31:30.717" v="111" actId="478"/>
            <ac:spMkLst>
              <pc:docMk/>
              <pc:sldMasterMk cId="1270805390" sldId="2147483762"/>
              <pc:sldLayoutMk cId="312431797" sldId="2147483793"/>
              <ac:spMk id="2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1:30.717" v="111" actId="478"/>
            <ac:spMkLst>
              <pc:docMk/>
              <pc:sldMasterMk cId="1270805390" sldId="2147483762"/>
              <pc:sldLayoutMk cId="312431797" sldId="2147483793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1:30.717" v="111" actId="478"/>
            <ac:spMkLst>
              <pc:docMk/>
              <pc:sldMasterMk cId="1270805390" sldId="2147483762"/>
              <pc:sldLayoutMk cId="312431797" sldId="2147483793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B52A1232-4A9F-47CA-B3CE-AB5C9C185481}" dt="2025-10-23T14:31:31.835" v="112" actId="478"/>
          <pc:sldLayoutMkLst>
            <pc:docMk/>
            <pc:sldMasterMk cId="1270805390" sldId="2147483762"/>
            <pc:sldLayoutMk cId="385370929" sldId="2147483794"/>
          </pc:sldLayoutMkLst>
          <pc:spChg chg="del">
            <ac:chgData name="Cox, Bryant V" userId="5618f03e-aa16-4543-a3b8-7f254afdf656" providerId="ADAL" clId="{B52A1232-4A9F-47CA-B3CE-AB5C9C185481}" dt="2025-10-23T14:31:31.835" v="112" actId="478"/>
            <ac:spMkLst>
              <pc:docMk/>
              <pc:sldMasterMk cId="1270805390" sldId="2147483762"/>
              <pc:sldLayoutMk cId="385370929" sldId="2147483794"/>
              <ac:spMk id="2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1:31.835" v="112" actId="478"/>
            <ac:spMkLst>
              <pc:docMk/>
              <pc:sldMasterMk cId="1270805390" sldId="2147483762"/>
              <pc:sldLayoutMk cId="385370929" sldId="2147483794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1:31.835" v="112" actId="478"/>
            <ac:spMkLst>
              <pc:docMk/>
              <pc:sldMasterMk cId="1270805390" sldId="2147483762"/>
              <pc:sldLayoutMk cId="385370929" sldId="2147483794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B52A1232-4A9F-47CA-B3CE-AB5C9C185481}" dt="2025-10-23T14:31:33.052" v="113" actId="478"/>
          <pc:sldLayoutMkLst>
            <pc:docMk/>
            <pc:sldMasterMk cId="1270805390" sldId="2147483762"/>
            <pc:sldLayoutMk cId="2088886701" sldId="2147483795"/>
          </pc:sldLayoutMkLst>
          <pc:spChg chg="del">
            <ac:chgData name="Cox, Bryant V" userId="5618f03e-aa16-4543-a3b8-7f254afdf656" providerId="ADAL" clId="{B52A1232-4A9F-47CA-B3CE-AB5C9C185481}" dt="2025-10-23T14:31:33.052" v="113" actId="478"/>
            <ac:spMkLst>
              <pc:docMk/>
              <pc:sldMasterMk cId="1270805390" sldId="2147483762"/>
              <pc:sldLayoutMk cId="2088886701" sldId="2147483795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1:33.052" v="113" actId="478"/>
            <ac:spMkLst>
              <pc:docMk/>
              <pc:sldMasterMk cId="1270805390" sldId="2147483762"/>
              <pc:sldLayoutMk cId="2088886701" sldId="2147483795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B52A1232-4A9F-47CA-B3CE-AB5C9C185481}" dt="2025-10-23T14:31:33.052" v="113" actId="478"/>
            <ac:spMkLst>
              <pc:docMk/>
              <pc:sldMasterMk cId="1270805390" sldId="2147483762"/>
              <pc:sldLayoutMk cId="2088886701" sldId="2147483795"/>
              <ac:spMk id="5" creationId="{00000000-0000-0000-0000-000000000000}"/>
            </ac:spMkLst>
          </pc:spChg>
        </pc:sldLayoutChg>
      </pc:sldMasterChg>
    </pc:docChg>
  </pc:docChgLst>
</pc:chgInfo>
</file>

<file path=ppt/diagrams/_rels/data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4.png"/><Relationship Id="rId5" Type="http://schemas.microsoft.com/office/2007/relationships/hdphoto" Target="../media/hdphoto4.wdp"/><Relationship Id="rId4" Type="http://schemas.openxmlformats.org/officeDocument/2006/relationships/image" Target="../media/image23.png"/></Relationships>
</file>

<file path=ppt/diagrams/_rels/data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4.png"/><Relationship Id="rId5" Type="http://schemas.microsoft.com/office/2007/relationships/hdphoto" Target="../media/hdphoto4.wdp"/><Relationship Id="rId4" Type="http://schemas.openxmlformats.org/officeDocument/2006/relationships/image" Target="../media/image23.png"/></Relationships>
</file>

<file path=ppt/diagrams/_rels/drawing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4.png"/><Relationship Id="rId5" Type="http://schemas.microsoft.com/office/2007/relationships/hdphoto" Target="../media/hdphoto4.wdp"/><Relationship Id="rId4" Type="http://schemas.openxmlformats.org/officeDocument/2006/relationships/image" Target="../media/image23.png"/></Relationships>
</file>

<file path=ppt/diagrams/_rels/drawing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4.png"/><Relationship Id="rId5" Type="http://schemas.microsoft.com/office/2007/relationships/hdphoto" Target="../media/hdphoto4.wdp"/><Relationship Id="rId4" Type="http://schemas.openxmlformats.org/officeDocument/2006/relationships/image" Target="../media/image2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CF1F5C-0D12-4FAD-8C22-5C33F2AE6251}" type="doc">
      <dgm:prSet loTypeId="urn:microsoft.com/office/officeart/2005/8/layout/process2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EF963850-542F-4AB7-8671-F42C4658AD01}">
      <dgm:prSet phldrT="[Text]" custT="1"/>
      <dgm:spPr>
        <a:solidFill>
          <a:srgbClr val="0033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algn="l"/>
          <a:r>
            <a:rPr lang="en-US" sz="1800" b="1" dirty="0"/>
            <a:t>Step 1 – The Outcomes</a:t>
          </a:r>
        </a:p>
      </dgm:t>
    </dgm:pt>
    <dgm:pt modelId="{8D2989B0-11F0-4A52-BF5A-25B50575DA5C}" type="parTrans" cxnId="{E79F7AE1-42DE-490B-9C71-67D8E7E2567B}">
      <dgm:prSet/>
      <dgm:spPr/>
      <dgm:t>
        <a:bodyPr/>
        <a:lstStyle/>
        <a:p>
          <a:pPr algn="l"/>
          <a:endParaRPr lang="en-US"/>
        </a:p>
      </dgm:t>
    </dgm:pt>
    <dgm:pt modelId="{A247CE37-667F-4752-B83C-EF39E7A52E94}" type="sibTrans" cxnId="{E79F7AE1-42DE-490B-9C71-67D8E7E2567B}">
      <dgm:prSet/>
      <dgm:spPr>
        <a:solidFill>
          <a:srgbClr val="C00000"/>
        </a:solidFill>
      </dgm:spPr>
      <dgm:t>
        <a:bodyPr/>
        <a:lstStyle/>
        <a:p>
          <a:pPr algn="l"/>
          <a:endParaRPr lang="en-US" dirty="0"/>
        </a:p>
      </dgm:t>
    </dgm:pt>
    <dgm:pt modelId="{23AFD41D-9661-4E1B-AC0B-CB318DF37880}">
      <dgm:prSet custT="1"/>
      <dgm:spPr>
        <a:solidFill>
          <a:srgbClr val="0033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algn="l"/>
          <a:r>
            <a:rPr lang="en-US" sz="1800" b="1" dirty="0"/>
            <a:t>Step 3 – The Details</a:t>
          </a:r>
        </a:p>
      </dgm:t>
    </dgm:pt>
    <dgm:pt modelId="{43F5B65B-BCD1-4664-B000-5C0B8719199D}" type="parTrans" cxnId="{35CC9D76-1911-4764-9B75-F060D6438A86}">
      <dgm:prSet/>
      <dgm:spPr/>
      <dgm:t>
        <a:bodyPr/>
        <a:lstStyle/>
        <a:p>
          <a:pPr algn="l"/>
          <a:endParaRPr lang="en-US"/>
        </a:p>
      </dgm:t>
    </dgm:pt>
    <dgm:pt modelId="{DB5E7BD7-3FCA-49B2-BC65-0A02133C093E}" type="sibTrans" cxnId="{35CC9D76-1911-4764-9B75-F060D6438A86}">
      <dgm:prSet/>
      <dgm:spPr>
        <a:solidFill>
          <a:srgbClr val="C00000"/>
        </a:solidFill>
      </dgm:spPr>
      <dgm:t>
        <a:bodyPr/>
        <a:lstStyle/>
        <a:p>
          <a:pPr algn="l"/>
          <a:endParaRPr lang="en-US" dirty="0"/>
        </a:p>
      </dgm:t>
    </dgm:pt>
    <dgm:pt modelId="{81F017AC-66E6-4085-B1E3-6BE972B0CA91}">
      <dgm:prSet custT="1"/>
      <dgm:spPr>
        <a:solidFill>
          <a:srgbClr val="0033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algn="l"/>
          <a:r>
            <a:rPr lang="en-US" sz="1800" b="1" dirty="0"/>
            <a:t>Step 4 – The Test</a:t>
          </a:r>
        </a:p>
      </dgm:t>
    </dgm:pt>
    <dgm:pt modelId="{05648D3A-6B3D-49A7-A69E-C7636D1E1ABA}" type="parTrans" cxnId="{5E58097F-2AA1-453E-AF7F-A298FB54CB50}">
      <dgm:prSet/>
      <dgm:spPr/>
      <dgm:t>
        <a:bodyPr/>
        <a:lstStyle/>
        <a:p>
          <a:pPr algn="l"/>
          <a:endParaRPr lang="en-US"/>
        </a:p>
      </dgm:t>
    </dgm:pt>
    <dgm:pt modelId="{30D1D8EA-5AEA-4096-8B96-A6AF5FCC166F}" type="sibTrans" cxnId="{5E58097F-2AA1-453E-AF7F-A298FB54CB50}">
      <dgm:prSet/>
      <dgm:spPr/>
      <dgm:t>
        <a:bodyPr/>
        <a:lstStyle/>
        <a:p>
          <a:pPr algn="l"/>
          <a:endParaRPr lang="en-US"/>
        </a:p>
      </dgm:t>
    </dgm:pt>
    <dgm:pt modelId="{3E6E2064-89C6-44A5-964C-286DCAF896A4}">
      <dgm:prSet phldrT="[Text]" custT="1"/>
      <dgm:spPr>
        <a:solidFill>
          <a:srgbClr val="0033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algn="l"/>
          <a:r>
            <a:rPr lang="en-US" sz="1800" b="1" dirty="0"/>
            <a:t>Step 2 – The Big Picture</a:t>
          </a:r>
        </a:p>
      </dgm:t>
    </dgm:pt>
    <dgm:pt modelId="{CB7B5265-7234-4E2B-A01F-4B159F2C5807}" type="parTrans" cxnId="{315CB18A-2C9D-4E2C-87D6-959AC69DD40F}">
      <dgm:prSet/>
      <dgm:spPr/>
      <dgm:t>
        <a:bodyPr/>
        <a:lstStyle/>
        <a:p>
          <a:pPr algn="l"/>
          <a:endParaRPr lang="en-US"/>
        </a:p>
      </dgm:t>
    </dgm:pt>
    <dgm:pt modelId="{5FC8025B-CBF1-42B7-B716-96699720419B}" type="sibTrans" cxnId="{315CB18A-2C9D-4E2C-87D6-959AC69DD40F}">
      <dgm:prSet/>
      <dgm:spPr>
        <a:solidFill>
          <a:srgbClr val="C00000"/>
        </a:solidFill>
      </dgm:spPr>
      <dgm:t>
        <a:bodyPr/>
        <a:lstStyle/>
        <a:p>
          <a:pPr algn="l"/>
          <a:endParaRPr lang="en-US" dirty="0"/>
        </a:p>
      </dgm:t>
    </dgm:pt>
    <dgm:pt modelId="{B10B637B-C8E5-4A7E-BA9A-F9CEF26F6B07}">
      <dgm:prSet phldrT="[Text]" custT="1"/>
      <dgm:spPr>
        <a:solidFill>
          <a:srgbClr val="0033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algn="l"/>
          <a:r>
            <a:rPr lang="en-US" sz="1800" b="1" dirty="0"/>
            <a:t>Identify importance of objectives and content</a:t>
          </a:r>
        </a:p>
      </dgm:t>
    </dgm:pt>
    <dgm:pt modelId="{125E10F5-6311-4145-97B5-4AA44BB4C843}" type="parTrans" cxnId="{3DDE57D3-D858-4BFD-91E3-A2C3C63FCD52}">
      <dgm:prSet/>
      <dgm:spPr/>
      <dgm:t>
        <a:bodyPr/>
        <a:lstStyle/>
        <a:p>
          <a:endParaRPr lang="en-US"/>
        </a:p>
      </dgm:t>
    </dgm:pt>
    <dgm:pt modelId="{FE09856C-4B31-41A0-8800-FBEF3D950303}" type="sibTrans" cxnId="{3DDE57D3-D858-4BFD-91E3-A2C3C63FCD52}">
      <dgm:prSet/>
      <dgm:spPr/>
      <dgm:t>
        <a:bodyPr/>
        <a:lstStyle/>
        <a:p>
          <a:endParaRPr lang="en-US"/>
        </a:p>
      </dgm:t>
    </dgm:pt>
    <dgm:pt modelId="{E65483A2-7DD8-4DA0-B450-DE4B2327E6E5}">
      <dgm:prSet phldrT="[Text]" custT="1"/>
      <dgm:spPr>
        <a:solidFill>
          <a:srgbClr val="0033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algn="l"/>
          <a:r>
            <a:rPr lang="en-US" sz="1800" b="1" dirty="0"/>
            <a:t>Scan the entire module</a:t>
          </a:r>
        </a:p>
      </dgm:t>
    </dgm:pt>
    <dgm:pt modelId="{440F1631-223B-4D39-968E-1F3EFC4111C5}" type="parTrans" cxnId="{5C6BCE0A-E045-4D7B-822E-3BB0ADE17A27}">
      <dgm:prSet/>
      <dgm:spPr/>
      <dgm:t>
        <a:bodyPr/>
        <a:lstStyle/>
        <a:p>
          <a:endParaRPr lang="en-US"/>
        </a:p>
      </dgm:t>
    </dgm:pt>
    <dgm:pt modelId="{30E0B878-188A-4891-A1BC-DDF4039AD59D}" type="sibTrans" cxnId="{5C6BCE0A-E045-4D7B-822E-3BB0ADE17A27}">
      <dgm:prSet/>
      <dgm:spPr/>
      <dgm:t>
        <a:bodyPr/>
        <a:lstStyle/>
        <a:p>
          <a:endParaRPr lang="en-US"/>
        </a:p>
      </dgm:t>
    </dgm:pt>
    <dgm:pt modelId="{28FAA7D4-85C5-4449-A89F-1529F4E2D0CC}">
      <dgm:prSet custT="1"/>
      <dgm:spPr>
        <a:solidFill>
          <a:srgbClr val="0033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algn="l"/>
          <a:r>
            <a:rPr lang="en-US" sz="1800" b="1" dirty="0"/>
            <a:t>Read and make your own notes</a:t>
          </a:r>
        </a:p>
      </dgm:t>
    </dgm:pt>
    <dgm:pt modelId="{27B05F4C-673F-4FF7-8230-8CB65AD7583C}" type="parTrans" cxnId="{33710065-AACB-4A62-98E8-F4E77972BF6F}">
      <dgm:prSet/>
      <dgm:spPr/>
      <dgm:t>
        <a:bodyPr/>
        <a:lstStyle/>
        <a:p>
          <a:endParaRPr lang="en-US"/>
        </a:p>
      </dgm:t>
    </dgm:pt>
    <dgm:pt modelId="{598FDEDD-07CE-4F7D-9D69-1D21954DDAF5}" type="sibTrans" cxnId="{33710065-AACB-4A62-98E8-F4E77972BF6F}">
      <dgm:prSet/>
      <dgm:spPr/>
      <dgm:t>
        <a:bodyPr/>
        <a:lstStyle/>
        <a:p>
          <a:endParaRPr lang="en-US"/>
        </a:p>
      </dgm:t>
    </dgm:pt>
    <dgm:pt modelId="{D3BAE128-2DDB-4EE8-9809-8CB0E44F7ADB}">
      <dgm:prSet custT="1"/>
      <dgm:spPr>
        <a:solidFill>
          <a:srgbClr val="0033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algn="l"/>
          <a:r>
            <a:rPr lang="en-US" sz="1800" b="1" dirty="0"/>
            <a:t>Close the module and list the major topics</a:t>
          </a:r>
        </a:p>
      </dgm:t>
    </dgm:pt>
    <dgm:pt modelId="{AABB5F95-1C5C-4FA8-89CC-B189CB285F36}" type="parTrans" cxnId="{266B8358-BEAE-4418-A411-44138233010C}">
      <dgm:prSet/>
      <dgm:spPr/>
      <dgm:t>
        <a:bodyPr/>
        <a:lstStyle/>
        <a:p>
          <a:endParaRPr lang="en-US"/>
        </a:p>
      </dgm:t>
    </dgm:pt>
    <dgm:pt modelId="{66375683-7FBE-453F-ABBB-6D8979225CFB}" type="sibTrans" cxnId="{266B8358-BEAE-4418-A411-44138233010C}">
      <dgm:prSet/>
      <dgm:spPr/>
      <dgm:t>
        <a:bodyPr/>
        <a:lstStyle/>
        <a:p>
          <a:endParaRPr lang="en-US"/>
        </a:p>
      </dgm:t>
    </dgm:pt>
    <dgm:pt modelId="{65947CF1-AC1E-438D-9FC5-560598E676FF}" type="pres">
      <dgm:prSet presAssocID="{24CF1F5C-0D12-4FAD-8C22-5C33F2AE6251}" presName="linearFlow" presStyleCnt="0">
        <dgm:presLayoutVars>
          <dgm:resizeHandles val="exact"/>
        </dgm:presLayoutVars>
      </dgm:prSet>
      <dgm:spPr/>
    </dgm:pt>
    <dgm:pt modelId="{47A5981A-56D0-4B6B-B23C-1BB0C3A1817F}" type="pres">
      <dgm:prSet presAssocID="{EF963850-542F-4AB7-8671-F42C4658AD01}" presName="node" presStyleLbl="node1" presStyleIdx="0" presStyleCnt="4" custScaleX="198405">
        <dgm:presLayoutVars>
          <dgm:bulletEnabled val="1"/>
        </dgm:presLayoutVars>
      </dgm:prSet>
      <dgm:spPr/>
    </dgm:pt>
    <dgm:pt modelId="{4F9C5258-10A1-48BD-9868-186A58A9BC3E}" type="pres">
      <dgm:prSet presAssocID="{A247CE37-667F-4752-B83C-EF39E7A52E94}" presName="sibTrans" presStyleLbl="sibTrans2D1" presStyleIdx="0" presStyleCnt="3" custScaleY="254089" custLinFactNeighborX="-56960"/>
      <dgm:spPr/>
    </dgm:pt>
    <dgm:pt modelId="{DEE94E72-E68F-435A-B21E-C90BA2F2D18B}" type="pres">
      <dgm:prSet presAssocID="{A247CE37-667F-4752-B83C-EF39E7A52E94}" presName="connectorText" presStyleLbl="sibTrans2D1" presStyleIdx="0" presStyleCnt="3"/>
      <dgm:spPr/>
    </dgm:pt>
    <dgm:pt modelId="{511FBD02-5F99-4D2D-8C3D-5FA5D3A0AF8D}" type="pres">
      <dgm:prSet presAssocID="{3E6E2064-89C6-44A5-964C-286DCAF896A4}" presName="node" presStyleLbl="node1" presStyleIdx="1" presStyleCnt="4" custScaleX="198405">
        <dgm:presLayoutVars>
          <dgm:bulletEnabled val="1"/>
        </dgm:presLayoutVars>
      </dgm:prSet>
      <dgm:spPr/>
    </dgm:pt>
    <dgm:pt modelId="{DC178B8B-38BC-4C99-9DE5-A87A4E07E81B}" type="pres">
      <dgm:prSet presAssocID="{5FC8025B-CBF1-42B7-B716-96699720419B}" presName="sibTrans" presStyleLbl="sibTrans2D1" presStyleIdx="1" presStyleCnt="3" custScaleY="254089" custLinFactNeighborX="-56960"/>
      <dgm:spPr/>
    </dgm:pt>
    <dgm:pt modelId="{A8BCA6B5-52BB-4F34-BA29-8B809FA29A18}" type="pres">
      <dgm:prSet presAssocID="{5FC8025B-CBF1-42B7-B716-96699720419B}" presName="connectorText" presStyleLbl="sibTrans2D1" presStyleIdx="1" presStyleCnt="3"/>
      <dgm:spPr/>
    </dgm:pt>
    <dgm:pt modelId="{5415DBA8-CFFA-4376-9A77-B72A90B247DD}" type="pres">
      <dgm:prSet presAssocID="{23AFD41D-9661-4E1B-AC0B-CB318DF37880}" presName="node" presStyleLbl="node1" presStyleIdx="2" presStyleCnt="4" custScaleX="198405">
        <dgm:presLayoutVars>
          <dgm:bulletEnabled val="1"/>
        </dgm:presLayoutVars>
      </dgm:prSet>
      <dgm:spPr/>
    </dgm:pt>
    <dgm:pt modelId="{61805A8D-8DBE-4846-A5A9-B47EB6C945B1}" type="pres">
      <dgm:prSet presAssocID="{DB5E7BD7-3FCA-49B2-BC65-0A02133C093E}" presName="sibTrans" presStyleLbl="sibTrans2D1" presStyleIdx="2" presStyleCnt="3" custScaleY="254089" custLinFactNeighborX="-56960"/>
      <dgm:spPr/>
    </dgm:pt>
    <dgm:pt modelId="{9391339E-FA78-4C85-867D-CE2F15DC1A87}" type="pres">
      <dgm:prSet presAssocID="{DB5E7BD7-3FCA-49B2-BC65-0A02133C093E}" presName="connectorText" presStyleLbl="sibTrans2D1" presStyleIdx="2" presStyleCnt="3"/>
      <dgm:spPr/>
    </dgm:pt>
    <dgm:pt modelId="{D498BD89-7E50-44AC-B506-6C9A8584E36B}" type="pres">
      <dgm:prSet presAssocID="{81F017AC-66E6-4085-B1E3-6BE972B0CA91}" presName="node" presStyleLbl="node1" presStyleIdx="3" presStyleCnt="4" custScaleX="198405">
        <dgm:presLayoutVars>
          <dgm:bulletEnabled val="1"/>
        </dgm:presLayoutVars>
      </dgm:prSet>
      <dgm:spPr/>
    </dgm:pt>
  </dgm:ptLst>
  <dgm:cxnLst>
    <dgm:cxn modelId="{59408405-D635-40F1-86F5-AC194E6DC4E2}" type="presOf" srcId="{5FC8025B-CBF1-42B7-B716-96699720419B}" destId="{DC178B8B-38BC-4C99-9DE5-A87A4E07E81B}" srcOrd="0" destOrd="0" presId="urn:microsoft.com/office/officeart/2005/8/layout/process2"/>
    <dgm:cxn modelId="{2F94BE08-11DD-4C6C-B257-45D7276E8E60}" type="presOf" srcId="{E65483A2-7DD8-4DA0-B450-DE4B2327E6E5}" destId="{511FBD02-5F99-4D2D-8C3D-5FA5D3A0AF8D}" srcOrd="0" destOrd="1" presId="urn:microsoft.com/office/officeart/2005/8/layout/process2"/>
    <dgm:cxn modelId="{5C6BCE0A-E045-4D7B-822E-3BB0ADE17A27}" srcId="{3E6E2064-89C6-44A5-964C-286DCAF896A4}" destId="{E65483A2-7DD8-4DA0-B450-DE4B2327E6E5}" srcOrd="0" destOrd="0" parTransId="{440F1631-223B-4D39-968E-1F3EFC4111C5}" sibTransId="{30E0B878-188A-4891-A1BC-DDF4039AD59D}"/>
    <dgm:cxn modelId="{7986590D-0807-4A39-A307-B32306E6CFE4}" type="presOf" srcId="{DB5E7BD7-3FCA-49B2-BC65-0A02133C093E}" destId="{61805A8D-8DBE-4846-A5A9-B47EB6C945B1}" srcOrd="0" destOrd="0" presId="urn:microsoft.com/office/officeart/2005/8/layout/process2"/>
    <dgm:cxn modelId="{A60FCE63-BC73-48D1-9D85-8A55D4F9C686}" type="presOf" srcId="{EF963850-542F-4AB7-8671-F42C4658AD01}" destId="{47A5981A-56D0-4B6B-B23C-1BB0C3A1817F}" srcOrd="0" destOrd="0" presId="urn:microsoft.com/office/officeart/2005/8/layout/process2"/>
    <dgm:cxn modelId="{33710065-AACB-4A62-98E8-F4E77972BF6F}" srcId="{23AFD41D-9661-4E1B-AC0B-CB318DF37880}" destId="{28FAA7D4-85C5-4449-A89F-1529F4E2D0CC}" srcOrd="0" destOrd="0" parTransId="{27B05F4C-673F-4FF7-8230-8CB65AD7583C}" sibTransId="{598FDEDD-07CE-4F7D-9D69-1D21954DDAF5}"/>
    <dgm:cxn modelId="{E88E7F46-D812-4B92-BF5E-7756B8BA2B8D}" type="presOf" srcId="{28FAA7D4-85C5-4449-A89F-1529F4E2D0CC}" destId="{5415DBA8-CFFA-4376-9A77-B72A90B247DD}" srcOrd="0" destOrd="1" presId="urn:microsoft.com/office/officeart/2005/8/layout/process2"/>
    <dgm:cxn modelId="{35CC9D76-1911-4764-9B75-F060D6438A86}" srcId="{24CF1F5C-0D12-4FAD-8C22-5C33F2AE6251}" destId="{23AFD41D-9661-4E1B-AC0B-CB318DF37880}" srcOrd="2" destOrd="0" parTransId="{43F5B65B-BCD1-4664-B000-5C0B8719199D}" sibTransId="{DB5E7BD7-3FCA-49B2-BC65-0A02133C093E}"/>
    <dgm:cxn modelId="{E8683577-8E7F-41E7-BFD4-2FC35A77657B}" type="presOf" srcId="{DB5E7BD7-3FCA-49B2-BC65-0A02133C093E}" destId="{9391339E-FA78-4C85-867D-CE2F15DC1A87}" srcOrd="1" destOrd="0" presId="urn:microsoft.com/office/officeart/2005/8/layout/process2"/>
    <dgm:cxn modelId="{266B8358-BEAE-4418-A411-44138233010C}" srcId="{81F017AC-66E6-4085-B1E3-6BE972B0CA91}" destId="{D3BAE128-2DDB-4EE8-9809-8CB0E44F7ADB}" srcOrd="0" destOrd="0" parTransId="{AABB5F95-1C5C-4FA8-89CC-B189CB285F36}" sibTransId="{66375683-7FBE-453F-ABBB-6D8979225CFB}"/>
    <dgm:cxn modelId="{42A22D7A-B902-4D97-B7E8-3D58F37630B1}" type="presOf" srcId="{D3BAE128-2DDB-4EE8-9809-8CB0E44F7ADB}" destId="{D498BD89-7E50-44AC-B506-6C9A8584E36B}" srcOrd="0" destOrd="1" presId="urn:microsoft.com/office/officeart/2005/8/layout/process2"/>
    <dgm:cxn modelId="{5E58097F-2AA1-453E-AF7F-A298FB54CB50}" srcId="{24CF1F5C-0D12-4FAD-8C22-5C33F2AE6251}" destId="{81F017AC-66E6-4085-B1E3-6BE972B0CA91}" srcOrd="3" destOrd="0" parTransId="{05648D3A-6B3D-49A7-A69E-C7636D1E1ABA}" sibTransId="{30D1D8EA-5AEA-4096-8B96-A6AF5FCC166F}"/>
    <dgm:cxn modelId="{9B094589-5C5A-4365-91D2-2EDE5F4D7D66}" type="presOf" srcId="{A247CE37-667F-4752-B83C-EF39E7A52E94}" destId="{4F9C5258-10A1-48BD-9868-186A58A9BC3E}" srcOrd="0" destOrd="0" presId="urn:microsoft.com/office/officeart/2005/8/layout/process2"/>
    <dgm:cxn modelId="{315CB18A-2C9D-4E2C-87D6-959AC69DD40F}" srcId="{24CF1F5C-0D12-4FAD-8C22-5C33F2AE6251}" destId="{3E6E2064-89C6-44A5-964C-286DCAF896A4}" srcOrd="1" destOrd="0" parTransId="{CB7B5265-7234-4E2B-A01F-4B159F2C5807}" sibTransId="{5FC8025B-CBF1-42B7-B716-96699720419B}"/>
    <dgm:cxn modelId="{33F55C90-F6C8-4CF8-9CCF-8DFD462D82C5}" type="presOf" srcId="{24CF1F5C-0D12-4FAD-8C22-5C33F2AE6251}" destId="{65947CF1-AC1E-438D-9FC5-560598E676FF}" srcOrd="0" destOrd="0" presId="urn:microsoft.com/office/officeart/2005/8/layout/process2"/>
    <dgm:cxn modelId="{51361FA4-40C3-4572-A961-E11815A3E649}" type="presOf" srcId="{B10B637B-C8E5-4A7E-BA9A-F9CEF26F6B07}" destId="{47A5981A-56D0-4B6B-B23C-1BB0C3A1817F}" srcOrd="0" destOrd="1" presId="urn:microsoft.com/office/officeart/2005/8/layout/process2"/>
    <dgm:cxn modelId="{222F7AA4-9F66-4521-82F2-794723832000}" type="presOf" srcId="{23AFD41D-9661-4E1B-AC0B-CB318DF37880}" destId="{5415DBA8-CFFA-4376-9A77-B72A90B247DD}" srcOrd="0" destOrd="0" presId="urn:microsoft.com/office/officeart/2005/8/layout/process2"/>
    <dgm:cxn modelId="{81468EAE-8B16-4DE9-81B7-CE2D3B5053B7}" type="presOf" srcId="{3E6E2064-89C6-44A5-964C-286DCAF896A4}" destId="{511FBD02-5F99-4D2D-8C3D-5FA5D3A0AF8D}" srcOrd="0" destOrd="0" presId="urn:microsoft.com/office/officeart/2005/8/layout/process2"/>
    <dgm:cxn modelId="{EFB4F1B5-88EB-4BD2-B016-C738D579F33A}" type="presOf" srcId="{81F017AC-66E6-4085-B1E3-6BE972B0CA91}" destId="{D498BD89-7E50-44AC-B506-6C9A8584E36B}" srcOrd="0" destOrd="0" presId="urn:microsoft.com/office/officeart/2005/8/layout/process2"/>
    <dgm:cxn modelId="{1B436EC1-683C-4F88-B447-956EC351E6FB}" type="presOf" srcId="{A247CE37-667F-4752-B83C-EF39E7A52E94}" destId="{DEE94E72-E68F-435A-B21E-C90BA2F2D18B}" srcOrd="1" destOrd="0" presId="urn:microsoft.com/office/officeart/2005/8/layout/process2"/>
    <dgm:cxn modelId="{3DDE57D3-D858-4BFD-91E3-A2C3C63FCD52}" srcId="{EF963850-542F-4AB7-8671-F42C4658AD01}" destId="{B10B637B-C8E5-4A7E-BA9A-F9CEF26F6B07}" srcOrd="0" destOrd="0" parTransId="{125E10F5-6311-4145-97B5-4AA44BB4C843}" sibTransId="{FE09856C-4B31-41A0-8800-FBEF3D950303}"/>
    <dgm:cxn modelId="{C31D72DB-13F7-4F8E-AB68-289D849ECA2D}" type="presOf" srcId="{5FC8025B-CBF1-42B7-B716-96699720419B}" destId="{A8BCA6B5-52BB-4F34-BA29-8B809FA29A18}" srcOrd="1" destOrd="0" presId="urn:microsoft.com/office/officeart/2005/8/layout/process2"/>
    <dgm:cxn modelId="{E79F7AE1-42DE-490B-9C71-67D8E7E2567B}" srcId="{24CF1F5C-0D12-4FAD-8C22-5C33F2AE6251}" destId="{EF963850-542F-4AB7-8671-F42C4658AD01}" srcOrd="0" destOrd="0" parTransId="{8D2989B0-11F0-4A52-BF5A-25B50575DA5C}" sibTransId="{A247CE37-667F-4752-B83C-EF39E7A52E94}"/>
    <dgm:cxn modelId="{C8CE0231-9705-4C19-ADDA-175C670582DE}" type="presParOf" srcId="{65947CF1-AC1E-438D-9FC5-560598E676FF}" destId="{47A5981A-56D0-4B6B-B23C-1BB0C3A1817F}" srcOrd="0" destOrd="0" presId="urn:microsoft.com/office/officeart/2005/8/layout/process2"/>
    <dgm:cxn modelId="{36ACFB71-5B75-4F94-8C26-8447C18B09F6}" type="presParOf" srcId="{65947CF1-AC1E-438D-9FC5-560598E676FF}" destId="{4F9C5258-10A1-48BD-9868-186A58A9BC3E}" srcOrd="1" destOrd="0" presId="urn:microsoft.com/office/officeart/2005/8/layout/process2"/>
    <dgm:cxn modelId="{4A6549E8-9FBB-4E20-B669-9EE21995429A}" type="presParOf" srcId="{4F9C5258-10A1-48BD-9868-186A58A9BC3E}" destId="{DEE94E72-E68F-435A-B21E-C90BA2F2D18B}" srcOrd="0" destOrd="0" presId="urn:microsoft.com/office/officeart/2005/8/layout/process2"/>
    <dgm:cxn modelId="{370A9936-BAD4-4235-A88C-8BC92EC6DCF7}" type="presParOf" srcId="{65947CF1-AC1E-438D-9FC5-560598E676FF}" destId="{511FBD02-5F99-4D2D-8C3D-5FA5D3A0AF8D}" srcOrd="2" destOrd="0" presId="urn:microsoft.com/office/officeart/2005/8/layout/process2"/>
    <dgm:cxn modelId="{9D85A4CE-3414-49E0-BB4E-E41B1F57EEB6}" type="presParOf" srcId="{65947CF1-AC1E-438D-9FC5-560598E676FF}" destId="{DC178B8B-38BC-4C99-9DE5-A87A4E07E81B}" srcOrd="3" destOrd="0" presId="urn:microsoft.com/office/officeart/2005/8/layout/process2"/>
    <dgm:cxn modelId="{7D39DFCA-CC7D-4E3F-94C7-7504F28038F9}" type="presParOf" srcId="{DC178B8B-38BC-4C99-9DE5-A87A4E07E81B}" destId="{A8BCA6B5-52BB-4F34-BA29-8B809FA29A18}" srcOrd="0" destOrd="0" presId="urn:microsoft.com/office/officeart/2005/8/layout/process2"/>
    <dgm:cxn modelId="{2B00C6F3-7FCB-4D8B-8270-C81968B9A49F}" type="presParOf" srcId="{65947CF1-AC1E-438D-9FC5-560598E676FF}" destId="{5415DBA8-CFFA-4376-9A77-B72A90B247DD}" srcOrd="4" destOrd="0" presId="urn:microsoft.com/office/officeart/2005/8/layout/process2"/>
    <dgm:cxn modelId="{42763651-7ECA-479F-9A0C-E957AFFDC370}" type="presParOf" srcId="{65947CF1-AC1E-438D-9FC5-560598E676FF}" destId="{61805A8D-8DBE-4846-A5A9-B47EB6C945B1}" srcOrd="5" destOrd="0" presId="urn:microsoft.com/office/officeart/2005/8/layout/process2"/>
    <dgm:cxn modelId="{4B13ED7E-B8B9-4596-89A3-764B28F72347}" type="presParOf" srcId="{61805A8D-8DBE-4846-A5A9-B47EB6C945B1}" destId="{9391339E-FA78-4C85-867D-CE2F15DC1A87}" srcOrd="0" destOrd="0" presId="urn:microsoft.com/office/officeart/2005/8/layout/process2"/>
    <dgm:cxn modelId="{FA70CF31-8294-48BA-BA4A-A961335B2287}" type="presParOf" srcId="{65947CF1-AC1E-438D-9FC5-560598E676FF}" destId="{D498BD89-7E50-44AC-B506-6C9A8584E36B}" srcOrd="6" destOrd="0" presId="urn:microsoft.com/office/officeart/2005/8/layout/process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CF1F5C-0D12-4FAD-8C22-5C33F2AE6251}" type="doc">
      <dgm:prSet loTypeId="urn:microsoft.com/office/officeart/2005/8/layout/process2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EF963850-542F-4AB7-8671-F42C4658AD01}">
      <dgm:prSet phldrT="[Text]" custT="1"/>
      <dgm:spPr>
        <a:solidFill>
          <a:srgbClr val="0033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algn="l"/>
          <a:r>
            <a:rPr lang="en-US" sz="700" b="1" dirty="0"/>
            <a:t>Step 1 – The Outcomes</a:t>
          </a:r>
        </a:p>
      </dgm:t>
    </dgm:pt>
    <dgm:pt modelId="{8D2989B0-11F0-4A52-BF5A-25B50575DA5C}" type="parTrans" cxnId="{E79F7AE1-42DE-490B-9C71-67D8E7E2567B}">
      <dgm:prSet/>
      <dgm:spPr/>
      <dgm:t>
        <a:bodyPr/>
        <a:lstStyle/>
        <a:p>
          <a:pPr algn="l"/>
          <a:endParaRPr lang="en-US" sz="700"/>
        </a:p>
      </dgm:t>
    </dgm:pt>
    <dgm:pt modelId="{A247CE37-667F-4752-B83C-EF39E7A52E94}" type="sibTrans" cxnId="{E79F7AE1-42DE-490B-9C71-67D8E7E2567B}">
      <dgm:prSet custT="1"/>
      <dgm:spPr>
        <a:solidFill>
          <a:srgbClr val="C00000"/>
        </a:solidFill>
      </dgm:spPr>
      <dgm:t>
        <a:bodyPr/>
        <a:lstStyle/>
        <a:p>
          <a:pPr algn="l"/>
          <a:endParaRPr lang="en-US" sz="700" dirty="0"/>
        </a:p>
      </dgm:t>
    </dgm:pt>
    <dgm:pt modelId="{23AFD41D-9661-4E1B-AC0B-CB318DF37880}">
      <dgm:prSet custT="1"/>
      <dgm:spPr>
        <a:solidFill>
          <a:srgbClr val="0033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algn="l"/>
          <a:r>
            <a:rPr lang="en-US" sz="700" b="1" dirty="0"/>
            <a:t>Step 3 – The Details</a:t>
          </a:r>
        </a:p>
      </dgm:t>
    </dgm:pt>
    <dgm:pt modelId="{43F5B65B-BCD1-4664-B000-5C0B8719199D}" type="parTrans" cxnId="{35CC9D76-1911-4764-9B75-F060D6438A86}">
      <dgm:prSet/>
      <dgm:spPr/>
      <dgm:t>
        <a:bodyPr/>
        <a:lstStyle/>
        <a:p>
          <a:pPr algn="l"/>
          <a:endParaRPr lang="en-US" sz="700"/>
        </a:p>
      </dgm:t>
    </dgm:pt>
    <dgm:pt modelId="{DB5E7BD7-3FCA-49B2-BC65-0A02133C093E}" type="sibTrans" cxnId="{35CC9D76-1911-4764-9B75-F060D6438A86}">
      <dgm:prSet custT="1"/>
      <dgm:spPr>
        <a:solidFill>
          <a:srgbClr val="C00000"/>
        </a:solidFill>
      </dgm:spPr>
      <dgm:t>
        <a:bodyPr/>
        <a:lstStyle/>
        <a:p>
          <a:pPr algn="l"/>
          <a:endParaRPr lang="en-US" sz="700" dirty="0"/>
        </a:p>
      </dgm:t>
    </dgm:pt>
    <dgm:pt modelId="{81F017AC-66E6-4085-B1E3-6BE972B0CA91}">
      <dgm:prSet custT="1"/>
      <dgm:spPr>
        <a:solidFill>
          <a:srgbClr val="0033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algn="l"/>
          <a:r>
            <a:rPr lang="en-US" sz="700" b="1" dirty="0"/>
            <a:t>Step 4 – The Test</a:t>
          </a:r>
        </a:p>
      </dgm:t>
    </dgm:pt>
    <dgm:pt modelId="{05648D3A-6B3D-49A7-A69E-C7636D1E1ABA}" type="parTrans" cxnId="{5E58097F-2AA1-453E-AF7F-A298FB54CB50}">
      <dgm:prSet/>
      <dgm:spPr/>
      <dgm:t>
        <a:bodyPr/>
        <a:lstStyle/>
        <a:p>
          <a:pPr algn="l"/>
          <a:endParaRPr lang="en-US" sz="700"/>
        </a:p>
      </dgm:t>
    </dgm:pt>
    <dgm:pt modelId="{30D1D8EA-5AEA-4096-8B96-A6AF5FCC166F}" type="sibTrans" cxnId="{5E58097F-2AA1-453E-AF7F-A298FB54CB50}">
      <dgm:prSet/>
      <dgm:spPr/>
      <dgm:t>
        <a:bodyPr/>
        <a:lstStyle/>
        <a:p>
          <a:pPr algn="l"/>
          <a:endParaRPr lang="en-US" sz="700"/>
        </a:p>
      </dgm:t>
    </dgm:pt>
    <dgm:pt modelId="{3E6E2064-89C6-44A5-964C-286DCAF896A4}">
      <dgm:prSet phldrT="[Text]" custT="1"/>
      <dgm:spPr>
        <a:solidFill>
          <a:srgbClr val="0033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algn="l"/>
          <a:r>
            <a:rPr lang="en-US" sz="700" b="1" dirty="0"/>
            <a:t>Step 2 – The Big Picture</a:t>
          </a:r>
        </a:p>
      </dgm:t>
    </dgm:pt>
    <dgm:pt modelId="{CB7B5265-7234-4E2B-A01F-4B159F2C5807}" type="parTrans" cxnId="{315CB18A-2C9D-4E2C-87D6-959AC69DD40F}">
      <dgm:prSet/>
      <dgm:spPr/>
      <dgm:t>
        <a:bodyPr/>
        <a:lstStyle/>
        <a:p>
          <a:pPr algn="l"/>
          <a:endParaRPr lang="en-US" sz="700"/>
        </a:p>
      </dgm:t>
    </dgm:pt>
    <dgm:pt modelId="{5FC8025B-CBF1-42B7-B716-96699720419B}" type="sibTrans" cxnId="{315CB18A-2C9D-4E2C-87D6-959AC69DD40F}">
      <dgm:prSet custT="1"/>
      <dgm:spPr>
        <a:solidFill>
          <a:srgbClr val="C00000"/>
        </a:solidFill>
      </dgm:spPr>
      <dgm:t>
        <a:bodyPr/>
        <a:lstStyle/>
        <a:p>
          <a:pPr algn="l"/>
          <a:endParaRPr lang="en-US" sz="700" dirty="0"/>
        </a:p>
      </dgm:t>
    </dgm:pt>
    <dgm:pt modelId="{B10B637B-C8E5-4A7E-BA9A-F9CEF26F6B07}">
      <dgm:prSet phldrT="[Text]" custT="1"/>
      <dgm:spPr>
        <a:solidFill>
          <a:srgbClr val="0033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algn="l"/>
          <a:r>
            <a:rPr lang="en-US" sz="700" b="1" dirty="0"/>
            <a:t>Identify importance of objectives and content</a:t>
          </a:r>
        </a:p>
      </dgm:t>
    </dgm:pt>
    <dgm:pt modelId="{125E10F5-6311-4145-97B5-4AA44BB4C843}" type="parTrans" cxnId="{3DDE57D3-D858-4BFD-91E3-A2C3C63FCD52}">
      <dgm:prSet/>
      <dgm:spPr/>
      <dgm:t>
        <a:bodyPr/>
        <a:lstStyle/>
        <a:p>
          <a:endParaRPr lang="en-US" sz="700"/>
        </a:p>
      </dgm:t>
    </dgm:pt>
    <dgm:pt modelId="{FE09856C-4B31-41A0-8800-FBEF3D950303}" type="sibTrans" cxnId="{3DDE57D3-D858-4BFD-91E3-A2C3C63FCD52}">
      <dgm:prSet/>
      <dgm:spPr/>
      <dgm:t>
        <a:bodyPr/>
        <a:lstStyle/>
        <a:p>
          <a:endParaRPr lang="en-US" sz="700"/>
        </a:p>
      </dgm:t>
    </dgm:pt>
    <dgm:pt modelId="{E65483A2-7DD8-4DA0-B450-DE4B2327E6E5}">
      <dgm:prSet phldrT="[Text]" custT="1"/>
      <dgm:spPr>
        <a:solidFill>
          <a:srgbClr val="0033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algn="l"/>
          <a:r>
            <a:rPr lang="en-US" sz="700" b="1" dirty="0"/>
            <a:t>Scan the entire module</a:t>
          </a:r>
        </a:p>
      </dgm:t>
    </dgm:pt>
    <dgm:pt modelId="{440F1631-223B-4D39-968E-1F3EFC4111C5}" type="parTrans" cxnId="{5C6BCE0A-E045-4D7B-822E-3BB0ADE17A27}">
      <dgm:prSet/>
      <dgm:spPr/>
      <dgm:t>
        <a:bodyPr/>
        <a:lstStyle/>
        <a:p>
          <a:endParaRPr lang="en-US" sz="700"/>
        </a:p>
      </dgm:t>
    </dgm:pt>
    <dgm:pt modelId="{30E0B878-188A-4891-A1BC-DDF4039AD59D}" type="sibTrans" cxnId="{5C6BCE0A-E045-4D7B-822E-3BB0ADE17A27}">
      <dgm:prSet/>
      <dgm:spPr/>
      <dgm:t>
        <a:bodyPr/>
        <a:lstStyle/>
        <a:p>
          <a:endParaRPr lang="en-US" sz="700"/>
        </a:p>
      </dgm:t>
    </dgm:pt>
    <dgm:pt modelId="{28FAA7D4-85C5-4449-A89F-1529F4E2D0CC}">
      <dgm:prSet custT="1"/>
      <dgm:spPr>
        <a:solidFill>
          <a:srgbClr val="0033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algn="l"/>
          <a:r>
            <a:rPr lang="en-US" sz="700" b="1" dirty="0"/>
            <a:t>Read and make your own notes</a:t>
          </a:r>
        </a:p>
      </dgm:t>
    </dgm:pt>
    <dgm:pt modelId="{27B05F4C-673F-4FF7-8230-8CB65AD7583C}" type="parTrans" cxnId="{33710065-AACB-4A62-98E8-F4E77972BF6F}">
      <dgm:prSet/>
      <dgm:spPr/>
      <dgm:t>
        <a:bodyPr/>
        <a:lstStyle/>
        <a:p>
          <a:endParaRPr lang="en-US" sz="700"/>
        </a:p>
      </dgm:t>
    </dgm:pt>
    <dgm:pt modelId="{598FDEDD-07CE-4F7D-9D69-1D21954DDAF5}" type="sibTrans" cxnId="{33710065-AACB-4A62-98E8-F4E77972BF6F}">
      <dgm:prSet/>
      <dgm:spPr/>
      <dgm:t>
        <a:bodyPr/>
        <a:lstStyle/>
        <a:p>
          <a:endParaRPr lang="en-US" sz="700"/>
        </a:p>
      </dgm:t>
    </dgm:pt>
    <dgm:pt modelId="{D3BAE128-2DDB-4EE8-9809-8CB0E44F7ADB}">
      <dgm:prSet custT="1"/>
      <dgm:spPr>
        <a:solidFill>
          <a:srgbClr val="0033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algn="l"/>
          <a:r>
            <a:rPr lang="en-US" sz="700" b="1" dirty="0"/>
            <a:t>Close the module and list the major topics</a:t>
          </a:r>
        </a:p>
      </dgm:t>
    </dgm:pt>
    <dgm:pt modelId="{AABB5F95-1C5C-4FA8-89CC-B189CB285F36}" type="parTrans" cxnId="{266B8358-BEAE-4418-A411-44138233010C}">
      <dgm:prSet/>
      <dgm:spPr/>
      <dgm:t>
        <a:bodyPr/>
        <a:lstStyle/>
        <a:p>
          <a:endParaRPr lang="en-US" sz="700"/>
        </a:p>
      </dgm:t>
    </dgm:pt>
    <dgm:pt modelId="{66375683-7FBE-453F-ABBB-6D8979225CFB}" type="sibTrans" cxnId="{266B8358-BEAE-4418-A411-44138233010C}">
      <dgm:prSet/>
      <dgm:spPr/>
      <dgm:t>
        <a:bodyPr/>
        <a:lstStyle/>
        <a:p>
          <a:endParaRPr lang="en-US" sz="700"/>
        </a:p>
      </dgm:t>
    </dgm:pt>
    <dgm:pt modelId="{65947CF1-AC1E-438D-9FC5-560598E676FF}" type="pres">
      <dgm:prSet presAssocID="{24CF1F5C-0D12-4FAD-8C22-5C33F2AE6251}" presName="linearFlow" presStyleCnt="0">
        <dgm:presLayoutVars>
          <dgm:resizeHandles val="exact"/>
        </dgm:presLayoutVars>
      </dgm:prSet>
      <dgm:spPr/>
    </dgm:pt>
    <dgm:pt modelId="{47A5981A-56D0-4B6B-B23C-1BB0C3A1817F}" type="pres">
      <dgm:prSet presAssocID="{EF963850-542F-4AB7-8671-F42C4658AD01}" presName="node" presStyleLbl="node1" presStyleIdx="0" presStyleCnt="4" custScaleX="425921" custScaleY="188981">
        <dgm:presLayoutVars>
          <dgm:bulletEnabled val="1"/>
        </dgm:presLayoutVars>
      </dgm:prSet>
      <dgm:spPr/>
    </dgm:pt>
    <dgm:pt modelId="{4F9C5258-10A1-48BD-9868-186A58A9BC3E}" type="pres">
      <dgm:prSet presAssocID="{A247CE37-667F-4752-B83C-EF39E7A52E94}" presName="sibTrans" presStyleLbl="sibTrans2D1" presStyleIdx="0" presStyleCnt="3" custScaleY="254089" custLinFactNeighborX="-56960"/>
      <dgm:spPr/>
    </dgm:pt>
    <dgm:pt modelId="{DEE94E72-E68F-435A-B21E-C90BA2F2D18B}" type="pres">
      <dgm:prSet presAssocID="{A247CE37-667F-4752-B83C-EF39E7A52E94}" presName="connectorText" presStyleLbl="sibTrans2D1" presStyleIdx="0" presStyleCnt="3"/>
      <dgm:spPr/>
    </dgm:pt>
    <dgm:pt modelId="{511FBD02-5F99-4D2D-8C3D-5FA5D3A0AF8D}" type="pres">
      <dgm:prSet presAssocID="{3E6E2064-89C6-44A5-964C-286DCAF896A4}" presName="node" presStyleLbl="node1" presStyleIdx="1" presStyleCnt="4" custScaleX="425921" custScaleY="157602">
        <dgm:presLayoutVars>
          <dgm:bulletEnabled val="1"/>
        </dgm:presLayoutVars>
      </dgm:prSet>
      <dgm:spPr/>
    </dgm:pt>
    <dgm:pt modelId="{DC178B8B-38BC-4C99-9DE5-A87A4E07E81B}" type="pres">
      <dgm:prSet presAssocID="{5FC8025B-CBF1-42B7-B716-96699720419B}" presName="sibTrans" presStyleLbl="sibTrans2D1" presStyleIdx="1" presStyleCnt="3" custScaleY="254089" custLinFactNeighborX="-56960"/>
      <dgm:spPr/>
    </dgm:pt>
    <dgm:pt modelId="{A8BCA6B5-52BB-4F34-BA29-8B809FA29A18}" type="pres">
      <dgm:prSet presAssocID="{5FC8025B-CBF1-42B7-B716-96699720419B}" presName="connectorText" presStyleLbl="sibTrans2D1" presStyleIdx="1" presStyleCnt="3"/>
      <dgm:spPr/>
    </dgm:pt>
    <dgm:pt modelId="{5415DBA8-CFFA-4376-9A77-B72A90B247DD}" type="pres">
      <dgm:prSet presAssocID="{23AFD41D-9661-4E1B-AC0B-CB318DF37880}" presName="node" presStyleLbl="node1" presStyleIdx="2" presStyleCnt="4" custScaleX="425922" custScaleY="160386">
        <dgm:presLayoutVars>
          <dgm:bulletEnabled val="1"/>
        </dgm:presLayoutVars>
      </dgm:prSet>
      <dgm:spPr/>
    </dgm:pt>
    <dgm:pt modelId="{61805A8D-8DBE-4846-A5A9-B47EB6C945B1}" type="pres">
      <dgm:prSet presAssocID="{DB5E7BD7-3FCA-49B2-BC65-0A02133C093E}" presName="sibTrans" presStyleLbl="sibTrans2D1" presStyleIdx="2" presStyleCnt="3" custScaleY="254089" custLinFactNeighborX="-56960"/>
      <dgm:spPr/>
    </dgm:pt>
    <dgm:pt modelId="{9391339E-FA78-4C85-867D-CE2F15DC1A87}" type="pres">
      <dgm:prSet presAssocID="{DB5E7BD7-3FCA-49B2-BC65-0A02133C093E}" presName="connectorText" presStyleLbl="sibTrans2D1" presStyleIdx="2" presStyleCnt="3"/>
      <dgm:spPr/>
    </dgm:pt>
    <dgm:pt modelId="{D498BD89-7E50-44AC-B506-6C9A8584E36B}" type="pres">
      <dgm:prSet presAssocID="{81F017AC-66E6-4085-B1E3-6BE972B0CA91}" presName="node" presStyleLbl="node1" presStyleIdx="3" presStyleCnt="4" custScaleX="432216" custScaleY="164561">
        <dgm:presLayoutVars>
          <dgm:bulletEnabled val="1"/>
        </dgm:presLayoutVars>
      </dgm:prSet>
      <dgm:spPr/>
    </dgm:pt>
  </dgm:ptLst>
  <dgm:cxnLst>
    <dgm:cxn modelId="{5C6BCE0A-E045-4D7B-822E-3BB0ADE17A27}" srcId="{3E6E2064-89C6-44A5-964C-286DCAF896A4}" destId="{E65483A2-7DD8-4DA0-B450-DE4B2327E6E5}" srcOrd="0" destOrd="0" parTransId="{440F1631-223B-4D39-968E-1F3EFC4111C5}" sibTransId="{30E0B878-188A-4891-A1BC-DDF4039AD59D}"/>
    <dgm:cxn modelId="{ED34FD1F-2A75-4651-B5EB-AD3AA2FFDE0B}" type="presOf" srcId="{5FC8025B-CBF1-42B7-B716-96699720419B}" destId="{A8BCA6B5-52BB-4F34-BA29-8B809FA29A18}" srcOrd="1" destOrd="0" presId="urn:microsoft.com/office/officeart/2005/8/layout/process2"/>
    <dgm:cxn modelId="{C893DD20-7C6E-4953-A6C9-ADE0DD923FA9}" type="presOf" srcId="{DB5E7BD7-3FCA-49B2-BC65-0A02133C093E}" destId="{9391339E-FA78-4C85-867D-CE2F15DC1A87}" srcOrd="1" destOrd="0" presId="urn:microsoft.com/office/officeart/2005/8/layout/process2"/>
    <dgm:cxn modelId="{87399D30-2AA8-4E56-9DD4-2B88B1864561}" type="presOf" srcId="{3E6E2064-89C6-44A5-964C-286DCAF896A4}" destId="{511FBD02-5F99-4D2D-8C3D-5FA5D3A0AF8D}" srcOrd="0" destOrd="0" presId="urn:microsoft.com/office/officeart/2005/8/layout/process2"/>
    <dgm:cxn modelId="{2BD31F5E-C1D6-4A41-8896-9D620A64ED59}" type="presOf" srcId="{23AFD41D-9661-4E1B-AC0B-CB318DF37880}" destId="{5415DBA8-CFFA-4376-9A77-B72A90B247DD}" srcOrd="0" destOrd="0" presId="urn:microsoft.com/office/officeart/2005/8/layout/process2"/>
    <dgm:cxn modelId="{EFF12362-688A-4136-B975-4F983F41DAA7}" type="presOf" srcId="{DB5E7BD7-3FCA-49B2-BC65-0A02133C093E}" destId="{61805A8D-8DBE-4846-A5A9-B47EB6C945B1}" srcOrd="0" destOrd="0" presId="urn:microsoft.com/office/officeart/2005/8/layout/process2"/>
    <dgm:cxn modelId="{33710065-AACB-4A62-98E8-F4E77972BF6F}" srcId="{23AFD41D-9661-4E1B-AC0B-CB318DF37880}" destId="{28FAA7D4-85C5-4449-A89F-1529F4E2D0CC}" srcOrd="0" destOrd="0" parTransId="{27B05F4C-673F-4FF7-8230-8CB65AD7583C}" sibTransId="{598FDEDD-07CE-4F7D-9D69-1D21954DDAF5}"/>
    <dgm:cxn modelId="{0F1C844F-22E2-4684-89F1-F80DDD244A9C}" type="presOf" srcId="{A247CE37-667F-4752-B83C-EF39E7A52E94}" destId="{DEE94E72-E68F-435A-B21E-C90BA2F2D18B}" srcOrd="1" destOrd="0" presId="urn:microsoft.com/office/officeart/2005/8/layout/process2"/>
    <dgm:cxn modelId="{B4790753-1E0B-40A0-8A32-845E5F49C321}" type="presOf" srcId="{EF963850-542F-4AB7-8671-F42C4658AD01}" destId="{47A5981A-56D0-4B6B-B23C-1BB0C3A1817F}" srcOrd="0" destOrd="0" presId="urn:microsoft.com/office/officeart/2005/8/layout/process2"/>
    <dgm:cxn modelId="{00933953-27F7-4EF2-84AC-5102BA8119BC}" type="presOf" srcId="{D3BAE128-2DDB-4EE8-9809-8CB0E44F7ADB}" destId="{D498BD89-7E50-44AC-B506-6C9A8584E36B}" srcOrd="0" destOrd="1" presId="urn:microsoft.com/office/officeart/2005/8/layout/process2"/>
    <dgm:cxn modelId="{F36C8B56-CCBC-45F0-BC21-72D5AE02DAC9}" type="presOf" srcId="{B10B637B-C8E5-4A7E-BA9A-F9CEF26F6B07}" destId="{47A5981A-56D0-4B6B-B23C-1BB0C3A1817F}" srcOrd="0" destOrd="1" presId="urn:microsoft.com/office/officeart/2005/8/layout/process2"/>
    <dgm:cxn modelId="{35CC9D76-1911-4764-9B75-F060D6438A86}" srcId="{24CF1F5C-0D12-4FAD-8C22-5C33F2AE6251}" destId="{23AFD41D-9661-4E1B-AC0B-CB318DF37880}" srcOrd="2" destOrd="0" parTransId="{43F5B65B-BCD1-4664-B000-5C0B8719199D}" sibTransId="{DB5E7BD7-3FCA-49B2-BC65-0A02133C093E}"/>
    <dgm:cxn modelId="{266B8358-BEAE-4418-A411-44138233010C}" srcId="{81F017AC-66E6-4085-B1E3-6BE972B0CA91}" destId="{D3BAE128-2DDB-4EE8-9809-8CB0E44F7ADB}" srcOrd="0" destOrd="0" parTransId="{AABB5F95-1C5C-4FA8-89CC-B189CB285F36}" sibTransId="{66375683-7FBE-453F-ABBB-6D8979225CFB}"/>
    <dgm:cxn modelId="{5E58097F-2AA1-453E-AF7F-A298FB54CB50}" srcId="{24CF1F5C-0D12-4FAD-8C22-5C33F2AE6251}" destId="{81F017AC-66E6-4085-B1E3-6BE972B0CA91}" srcOrd="3" destOrd="0" parTransId="{05648D3A-6B3D-49A7-A69E-C7636D1E1ABA}" sibTransId="{30D1D8EA-5AEA-4096-8B96-A6AF5FCC166F}"/>
    <dgm:cxn modelId="{315CB18A-2C9D-4E2C-87D6-959AC69DD40F}" srcId="{24CF1F5C-0D12-4FAD-8C22-5C33F2AE6251}" destId="{3E6E2064-89C6-44A5-964C-286DCAF896A4}" srcOrd="1" destOrd="0" parTransId="{CB7B5265-7234-4E2B-A01F-4B159F2C5807}" sibTransId="{5FC8025B-CBF1-42B7-B716-96699720419B}"/>
    <dgm:cxn modelId="{A786789A-4076-482C-A427-779E28FB201A}" type="presOf" srcId="{28FAA7D4-85C5-4449-A89F-1529F4E2D0CC}" destId="{5415DBA8-CFFA-4376-9A77-B72A90B247DD}" srcOrd="0" destOrd="1" presId="urn:microsoft.com/office/officeart/2005/8/layout/process2"/>
    <dgm:cxn modelId="{4CA668AA-A3C9-48C5-9A47-E2F5B3CDAC17}" type="presOf" srcId="{E65483A2-7DD8-4DA0-B450-DE4B2327E6E5}" destId="{511FBD02-5F99-4D2D-8C3D-5FA5D3A0AF8D}" srcOrd="0" destOrd="1" presId="urn:microsoft.com/office/officeart/2005/8/layout/process2"/>
    <dgm:cxn modelId="{47222CB8-92E3-461D-AB43-A16FF7007FEC}" type="presOf" srcId="{5FC8025B-CBF1-42B7-B716-96699720419B}" destId="{DC178B8B-38BC-4C99-9DE5-A87A4E07E81B}" srcOrd="0" destOrd="0" presId="urn:microsoft.com/office/officeart/2005/8/layout/process2"/>
    <dgm:cxn modelId="{3DDE57D3-D858-4BFD-91E3-A2C3C63FCD52}" srcId="{EF963850-542F-4AB7-8671-F42C4658AD01}" destId="{B10B637B-C8E5-4A7E-BA9A-F9CEF26F6B07}" srcOrd="0" destOrd="0" parTransId="{125E10F5-6311-4145-97B5-4AA44BB4C843}" sibTransId="{FE09856C-4B31-41A0-8800-FBEF3D950303}"/>
    <dgm:cxn modelId="{120DB2D9-051E-46BB-A2A3-1E964ECB0081}" type="presOf" srcId="{24CF1F5C-0D12-4FAD-8C22-5C33F2AE6251}" destId="{65947CF1-AC1E-438D-9FC5-560598E676FF}" srcOrd="0" destOrd="0" presId="urn:microsoft.com/office/officeart/2005/8/layout/process2"/>
    <dgm:cxn modelId="{E79F7AE1-42DE-490B-9C71-67D8E7E2567B}" srcId="{24CF1F5C-0D12-4FAD-8C22-5C33F2AE6251}" destId="{EF963850-542F-4AB7-8671-F42C4658AD01}" srcOrd="0" destOrd="0" parTransId="{8D2989B0-11F0-4A52-BF5A-25B50575DA5C}" sibTransId="{A247CE37-667F-4752-B83C-EF39E7A52E94}"/>
    <dgm:cxn modelId="{0955B5EB-4780-4FC8-8D0C-18728354FE21}" type="presOf" srcId="{81F017AC-66E6-4085-B1E3-6BE972B0CA91}" destId="{D498BD89-7E50-44AC-B506-6C9A8584E36B}" srcOrd="0" destOrd="0" presId="urn:microsoft.com/office/officeart/2005/8/layout/process2"/>
    <dgm:cxn modelId="{BDE0A8F1-A954-4EEC-AAAE-47882E9DA410}" type="presOf" srcId="{A247CE37-667F-4752-B83C-EF39E7A52E94}" destId="{4F9C5258-10A1-48BD-9868-186A58A9BC3E}" srcOrd="0" destOrd="0" presId="urn:microsoft.com/office/officeart/2005/8/layout/process2"/>
    <dgm:cxn modelId="{4012AFD0-3C1C-4534-A2C2-809D2C95B7DA}" type="presParOf" srcId="{65947CF1-AC1E-438D-9FC5-560598E676FF}" destId="{47A5981A-56D0-4B6B-B23C-1BB0C3A1817F}" srcOrd="0" destOrd="0" presId="urn:microsoft.com/office/officeart/2005/8/layout/process2"/>
    <dgm:cxn modelId="{34762E62-7C54-4E2C-8B24-B451FE45912A}" type="presParOf" srcId="{65947CF1-AC1E-438D-9FC5-560598E676FF}" destId="{4F9C5258-10A1-48BD-9868-186A58A9BC3E}" srcOrd="1" destOrd="0" presId="urn:microsoft.com/office/officeart/2005/8/layout/process2"/>
    <dgm:cxn modelId="{A3C65069-5EE5-4BCB-86D4-D10326E82691}" type="presParOf" srcId="{4F9C5258-10A1-48BD-9868-186A58A9BC3E}" destId="{DEE94E72-E68F-435A-B21E-C90BA2F2D18B}" srcOrd="0" destOrd="0" presId="urn:microsoft.com/office/officeart/2005/8/layout/process2"/>
    <dgm:cxn modelId="{4FFAAE1F-79FC-4B4B-87F0-4A756057B33E}" type="presParOf" srcId="{65947CF1-AC1E-438D-9FC5-560598E676FF}" destId="{511FBD02-5F99-4D2D-8C3D-5FA5D3A0AF8D}" srcOrd="2" destOrd="0" presId="urn:microsoft.com/office/officeart/2005/8/layout/process2"/>
    <dgm:cxn modelId="{24C9D15A-554F-4ED4-819D-B8DE6C60FF2F}" type="presParOf" srcId="{65947CF1-AC1E-438D-9FC5-560598E676FF}" destId="{DC178B8B-38BC-4C99-9DE5-A87A4E07E81B}" srcOrd="3" destOrd="0" presId="urn:microsoft.com/office/officeart/2005/8/layout/process2"/>
    <dgm:cxn modelId="{B19AFB41-BC11-4354-8118-A065EA16E165}" type="presParOf" srcId="{DC178B8B-38BC-4C99-9DE5-A87A4E07E81B}" destId="{A8BCA6B5-52BB-4F34-BA29-8B809FA29A18}" srcOrd="0" destOrd="0" presId="urn:microsoft.com/office/officeart/2005/8/layout/process2"/>
    <dgm:cxn modelId="{567C0C97-4906-491B-B20A-A669D519D7BB}" type="presParOf" srcId="{65947CF1-AC1E-438D-9FC5-560598E676FF}" destId="{5415DBA8-CFFA-4376-9A77-B72A90B247DD}" srcOrd="4" destOrd="0" presId="urn:microsoft.com/office/officeart/2005/8/layout/process2"/>
    <dgm:cxn modelId="{03514AFE-36A4-42A3-A800-4A82DEDA4C68}" type="presParOf" srcId="{65947CF1-AC1E-438D-9FC5-560598E676FF}" destId="{61805A8D-8DBE-4846-A5A9-B47EB6C945B1}" srcOrd="5" destOrd="0" presId="urn:microsoft.com/office/officeart/2005/8/layout/process2"/>
    <dgm:cxn modelId="{42990F31-CC6B-4489-B5AF-7A2123B0C8CA}" type="presParOf" srcId="{61805A8D-8DBE-4846-A5A9-B47EB6C945B1}" destId="{9391339E-FA78-4C85-867D-CE2F15DC1A87}" srcOrd="0" destOrd="0" presId="urn:microsoft.com/office/officeart/2005/8/layout/process2"/>
    <dgm:cxn modelId="{87A0119F-CCE8-447B-B755-55CDCBD98DE6}" type="presParOf" srcId="{65947CF1-AC1E-438D-9FC5-560598E676FF}" destId="{D498BD89-7E50-44AC-B506-6C9A8584E36B}" srcOrd="6" destOrd="0" presId="urn:microsoft.com/office/officeart/2005/8/layout/process2"/>
  </dgm:cxnLst>
  <dgm:bg>
    <a:solidFill>
      <a:srgbClr val="E6E6E6"/>
    </a:solidFill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8225886-036F-44F7-B33F-7731FA060B84}" type="doc">
      <dgm:prSet loTypeId="urn:microsoft.com/office/officeart/2005/8/layout/pList2#1" loCatId="picture" qsTypeId="urn:microsoft.com/office/officeart/2005/8/quickstyle/simple2" qsCatId="simple" csTypeId="urn:microsoft.com/office/officeart/2005/8/colors/colorful4" csCatId="colorful" phldr="1"/>
      <dgm:spPr/>
    </dgm:pt>
    <dgm:pt modelId="{DC7184E6-F528-4EA7-956C-884C4BBDCCDA}">
      <dgm:prSet phldrT="[Text]"/>
      <dgm:spPr/>
      <dgm:t>
        <a:bodyPr anchor="ctr"/>
        <a:lstStyle/>
        <a:p>
          <a:r>
            <a:rPr lang="en-US" b="1" dirty="0">
              <a:latin typeface="Tahoma" charset="0"/>
            </a:rPr>
            <a:t>Observe Participant Reactions</a:t>
          </a:r>
          <a:endParaRPr lang="en-US" dirty="0"/>
        </a:p>
      </dgm:t>
    </dgm:pt>
    <dgm:pt modelId="{65836C05-0B2A-4A72-A19C-A756C4DE008A}" type="parTrans" cxnId="{7AD3F371-0D37-435B-900A-0AB81F978447}">
      <dgm:prSet/>
      <dgm:spPr/>
      <dgm:t>
        <a:bodyPr/>
        <a:lstStyle/>
        <a:p>
          <a:endParaRPr lang="en-US"/>
        </a:p>
      </dgm:t>
    </dgm:pt>
    <dgm:pt modelId="{005B21A9-A175-497B-B5E3-2F09D0AB8A3B}" type="sibTrans" cxnId="{7AD3F371-0D37-435B-900A-0AB81F978447}">
      <dgm:prSet/>
      <dgm:spPr/>
      <dgm:t>
        <a:bodyPr/>
        <a:lstStyle/>
        <a:p>
          <a:endParaRPr lang="en-US"/>
        </a:p>
      </dgm:t>
    </dgm:pt>
    <dgm:pt modelId="{EEE89FE8-E94F-40D0-BFA2-4743ACB3857F}">
      <dgm:prSet phldrT="[Text]"/>
      <dgm:spPr/>
      <dgm:t>
        <a:bodyPr anchor="ctr"/>
        <a:lstStyle/>
        <a:p>
          <a:r>
            <a:rPr lang="en-US" b="1" dirty="0">
              <a:latin typeface="Tahoma" charset="0"/>
            </a:rPr>
            <a:t>Review Exercise Results</a:t>
          </a:r>
          <a:endParaRPr lang="en-US" dirty="0"/>
        </a:p>
      </dgm:t>
    </dgm:pt>
    <dgm:pt modelId="{196F7960-F2CA-41C6-A28F-BF08AB38FDF7}" type="parTrans" cxnId="{028BF799-6642-4F70-B113-156EC559B497}">
      <dgm:prSet/>
      <dgm:spPr/>
      <dgm:t>
        <a:bodyPr/>
        <a:lstStyle/>
        <a:p>
          <a:endParaRPr lang="en-US"/>
        </a:p>
      </dgm:t>
    </dgm:pt>
    <dgm:pt modelId="{8B90D63B-B34F-45A4-81BF-86C8CE927799}" type="sibTrans" cxnId="{028BF799-6642-4F70-B113-156EC559B497}">
      <dgm:prSet/>
      <dgm:spPr/>
      <dgm:t>
        <a:bodyPr/>
        <a:lstStyle/>
        <a:p>
          <a:endParaRPr lang="en-US"/>
        </a:p>
      </dgm:t>
    </dgm:pt>
    <dgm:pt modelId="{0811722C-058F-4DAF-A0BE-29035E49D881}">
      <dgm:prSet phldrT="[Text]"/>
      <dgm:spPr/>
      <dgm:t>
        <a:bodyPr anchor="ctr"/>
        <a:lstStyle/>
        <a:p>
          <a:r>
            <a:rPr lang="en-US" b="1" dirty="0">
              <a:latin typeface="Tahoma" charset="0"/>
            </a:rPr>
            <a:t>Ask Questions</a:t>
          </a:r>
        </a:p>
      </dgm:t>
    </dgm:pt>
    <dgm:pt modelId="{0DC04863-FA9A-4707-836C-4C03CB244B85}" type="parTrans" cxnId="{697A4004-0EEA-4FBA-9E6B-C58323464D4D}">
      <dgm:prSet/>
      <dgm:spPr/>
      <dgm:t>
        <a:bodyPr/>
        <a:lstStyle/>
        <a:p>
          <a:endParaRPr lang="en-US"/>
        </a:p>
      </dgm:t>
    </dgm:pt>
    <dgm:pt modelId="{E308C2F8-AB67-4EA1-801C-B6DEF7895EAD}" type="sibTrans" cxnId="{697A4004-0EEA-4FBA-9E6B-C58323464D4D}">
      <dgm:prSet/>
      <dgm:spPr/>
      <dgm:t>
        <a:bodyPr/>
        <a:lstStyle/>
        <a:p>
          <a:endParaRPr lang="en-US"/>
        </a:p>
      </dgm:t>
    </dgm:pt>
    <dgm:pt modelId="{EF22552C-99DB-4D36-93E0-EE4A9989E3BC}">
      <dgm:prSet phldrT="[Text]"/>
      <dgm:spPr/>
      <dgm:t>
        <a:bodyPr anchor="ctr"/>
        <a:lstStyle/>
        <a:p>
          <a:r>
            <a:rPr lang="en-US" b="1" dirty="0">
              <a:latin typeface="Tahoma" charset="0"/>
            </a:rPr>
            <a:t>Have Participants Teach Back</a:t>
          </a:r>
        </a:p>
      </dgm:t>
    </dgm:pt>
    <dgm:pt modelId="{BAA26BF7-774A-406B-B514-C1EB5391F1F1}" type="parTrans" cxnId="{D6A020AC-AB71-42D5-874D-3875CBCBD315}">
      <dgm:prSet/>
      <dgm:spPr/>
      <dgm:t>
        <a:bodyPr/>
        <a:lstStyle/>
        <a:p>
          <a:endParaRPr lang="en-US"/>
        </a:p>
      </dgm:t>
    </dgm:pt>
    <dgm:pt modelId="{70F0D1B9-D844-4C53-9F29-50278B7FBE1F}" type="sibTrans" cxnId="{D6A020AC-AB71-42D5-874D-3875CBCBD315}">
      <dgm:prSet/>
      <dgm:spPr/>
      <dgm:t>
        <a:bodyPr/>
        <a:lstStyle/>
        <a:p>
          <a:endParaRPr lang="en-US"/>
        </a:p>
      </dgm:t>
    </dgm:pt>
    <dgm:pt modelId="{009B41E2-FC66-49F7-902F-1603493D6327}" type="pres">
      <dgm:prSet presAssocID="{18225886-036F-44F7-B33F-7731FA060B84}" presName="Name0" presStyleCnt="0">
        <dgm:presLayoutVars>
          <dgm:dir/>
          <dgm:resizeHandles val="exact"/>
        </dgm:presLayoutVars>
      </dgm:prSet>
      <dgm:spPr/>
    </dgm:pt>
    <dgm:pt modelId="{C064FAB4-2A54-4380-B0D1-618131AA9925}" type="pres">
      <dgm:prSet presAssocID="{18225886-036F-44F7-B33F-7731FA060B84}" presName="bkgdShp" presStyleLbl="alignAccFollowNode1" presStyleIdx="0" presStyleCnt="1" custScaleY="70503"/>
      <dgm:spPr/>
    </dgm:pt>
    <dgm:pt modelId="{761DA5EB-7CC5-4DB1-BF4D-3CD7CDAA08E8}" type="pres">
      <dgm:prSet presAssocID="{18225886-036F-44F7-B33F-7731FA060B84}" presName="linComp" presStyleCnt="0"/>
      <dgm:spPr/>
    </dgm:pt>
    <dgm:pt modelId="{F5A627F7-00ED-4EB6-B233-0729A418C5EE}" type="pres">
      <dgm:prSet presAssocID="{DC7184E6-F528-4EA7-956C-884C4BBDCCDA}" presName="compNode" presStyleCnt="0"/>
      <dgm:spPr/>
    </dgm:pt>
    <dgm:pt modelId="{01EAB816-2500-4294-AA7E-5262F487B308}" type="pres">
      <dgm:prSet presAssocID="{DC7184E6-F528-4EA7-956C-884C4BBDCCDA}" presName="node" presStyleLbl="node1" presStyleIdx="0" presStyleCnt="4" custScaleY="62286" custLinFactNeighborY="-25142">
        <dgm:presLayoutVars>
          <dgm:bulletEnabled val="1"/>
        </dgm:presLayoutVars>
      </dgm:prSet>
      <dgm:spPr/>
    </dgm:pt>
    <dgm:pt modelId="{EF2D49AD-7E9C-4A7F-804F-96562D620EB6}" type="pres">
      <dgm:prSet presAssocID="{DC7184E6-F528-4EA7-956C-884C4BBDCCDA}" presName="invisiNode" presStyleLbl="node1" presStyleIdx="0" presStyleCnt="4"/>
      <dgm:spPr/>
    </dgm:pt>
    <dgm:pt modelId="{38531192-886D-464C-B7AC-6D2EE0BC510E}" type="pres">
      <dgm:prSet presAssocID="{DC7184E6-F528-4EA7-956C-884C4BBDCCDA}" presName="imagNode" presStyleLbl="fgImgPlace1" presStyleIdx="0" presStyleCnt="4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</dgm:pt>
    <dgm:pt modelId="{6DF36038-9E0E-4073-AECC-CFFEA80D3679}" type="pres">
      <dgm:prSet presAssocID="{005B21A9-A175-497B-B5E3-2F09D0AB8A3B}" presName="sibTrans" presStyleLbl="sibTrans2D1" presStyleIdx="0" presStyleCnt="0"/>
      <dgm:spPr/>
    </dgm:pt>
    <dgm:pt modelId="{515B9386-63F3-4C72-A85A-5CB94BAE0D83}" type="pres">
      <dgm:prSet presAssocID="{EEE89FE8-E94F-40D0-BFA2-4743ACB3857F}" presName="compNode" presStyleCnt="0"/>
      <dgm:spPr/>
    </dgm:pt>
    <dgm:pt modelId="{62080646-D04D-401D-9C12-B0324EA846B8}" type="pres">
      <dgm:prSet presAssocID="{EEE89FE8-E94F-40D0-BFA2-4743ACB3857F}" presName="node" presStyleLbl="node1" presStyleIdx="1" presStyleCnt="4" custScaleY="62286" custLinFactNeighborY="-25142">
        <dgm:presLayoutVars>
          <dgm:bulletEnabled val="1"/>
        </dgm:presLayoutVars>
      </dgm:prSet>
      <dgm:spPr/>
    </dgm:pt>
    <dgm:pt modelId="{0E257900-28BA-45E2-8CCA-7A76832B9CE0}" type="pres">
      <dgm:prSet presAssocID="{EEE89FE8-E94F-40D0-BFA2-4743ACB3857F}" presName="invisiNode" presStyleLbl="node1" presStyleIdx="1" presStyleCnt="4"/>
      <dgm:spPr/>
    </dgm:pt>
    <dgm:pt modelId="{294D4CC2-485D-45AA-B443-A94E31182F58}" type="pres">
      <dgm:prSet presAssocID="{EEE89FE8-E94F-40D0-BFA2-4743ACB3857F}" presName="imagNode" presStyleLbl="fgImgPlace1" presStyleIdx="1" presStyleCnt="4"/>
      <dgm:spPr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</dgm:pt>
    <dgm:pt modelId="{595250AF-225F-4F28-9F7D-2CDB8D6FC7D5}" type="pres">
      <dgm:prSet presAssocID="{8B90D63B-B34F-45A4-81BF-86C8CE927799}" presName="sibTrans" presStyleLbl="sibTrans2D1" presStyleIdx="0" presStyleCnt="0"/>
      <dgm:spPr/>
    </dgm:pt>
    <dgm:pt modelId="{7657DA1F-3EA7-4482-B928-5FC98B2FE46B}" type="pres">
      <dgm:prSet presAssocID="{0811722C-058F-4DAF-A0BE-29035E49D881}" presName="compNode" presStyleCnt="0"/>
      <dgm:spPr/>
    </dgm:pt>
    <dgm:pt modelId="{D9F53439-A638-4FA5-931C-015B11154E9E}" type="pres">
      <dgm:prSet presAssocID="{0811722C-058F-4DAF-A0BE-29035E49D881}" presName="node" presStyleLbl="node1" presStyleIdx="2" presStyleCnt="4" custScaleY="62286" custLinFactNeighborY="-25142">
        <dgm:presLayoutVars>
          <dgm:bulletEnabled val="1"/>
        </dgm:presLayoutVars>
      </dgm:prSet>
      <dgm:spPr/>
    </dgm:pt>
    <dgm:pt modelId="{26C31BFD-C1C0-4087-ACE1-0B8D1CDC0EC1}" type="pres">
      <dgm:prSet presAssocID="{0811722C-058F-4DAF-A0BE-29035E49D881}" presName="invisiNode" presStyleLbl="node1" presStyleIdx="2" presStyleCnt="4"/>
      <dgm:spPr/>
    </dgm:pt>
    <dgm:pt modelId="{EE8038A1-E9DF-4DA3-BE0C-53AA326E77DA}" type="pres">
      <dgm:prSet presAssocID="{0811722C-058F-4DAF-A0BE-29035E49D881}" presName="imagNode" presStyleLbl="fgImgPlace1" presStyleIdx="2" presStyleCnt="4"/>
      <dgm:spPr>
        <a:blipFill rotWithShape="1">
          <a:blip xmlns:r="http://schemas.openxmlformats.org/officeDocument/2006/relationships"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a:blipFill>
      </dgm:spPr>
    </dgm:pt>
    <dgm:pt modelId="{DF09D60D-7649-4259-8DDF-AACD40CD6DBB}" type="pres">
      <dgm:prSet presAssocID="{E308C2F8-AB67-4EA1-801C-B6DEF7895EAD}" presName="sibTrans" presStyleLbl="sibTrans2D1" presStyleIdx="0" presStyleCnt="0"/>
      <dgm:spPr/>
    </dgm:pt>
    <dgm:pt modelId="{B310AAEA-47E6-420B-82DB-0358178B0EC6}" type="pres">
      <dgm:prSet presAssocID="{EF22552C-99DB-4D36-93E0-EE4A9989E3BC}" presName="compNode" presStyleCnt="0"/>
      <dgm:spPr/>
    </dgm:pt>
    <dgm:pt modelId="{6A0B4D98-9462-4596-8350-A862709F897B}" type="pres">
      <dgm:prSet presAssocID="{EF22552C-99DB-4D36-93E0-EE4A9989E3BC}" presName="node" presStyleLbl="node1" presStyleIdx="3" presStyleCnt="4" custScaleY="62286" custLinFactNeighborY="-25142">
        <dgm:presLayoutVars>
          <dgm:bulletEnabled val="1"/>
        </dgm:presLayoutVars>
      </dgm:prSet>
      <dgm:spPr/>
    </dgm:pt>
    <dgm:pt modelId="{6FEE875E-2840-42C8-BC7B-317A2ED6504E}" type="pres">
      <dgm:prSet presAssocID="{EF22552C-99DB-4D36-93E0-EE4A9989E3BC}" presName="invisiNode" presStyleLbl="node1" presStyleIdx="3" presStyleCnt="4"/>
      <dgm:spPr/>
    </dgm:pt>
    <dgm:pt modelId="{9383F5F4-C533-4192-B4C8-406C11BA0AE6}" type="pres">
      <dgm:prSet presAssocID="{EF22552C-99DB-4D36-93E0-EE4A9989E3BC}" presName="imagNode" presStyleLbl="fgImgPlace1" presStyleIdx="3" presStyleCnt="4" custScaleX="107836" custScaleY="98181"/>
      <dgm:spPr>
        <a:blipFill rotWithShape="1">
          <a:blip xmlns:r="http://schemas.openxmlformats.org/officeDocument/2006/relationships"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</dgm:pt>
  </dgm:ptLst>
  <dgm:cxnLst>
    <dgm:cxn modelId="{697A4004-0EEA-4FBA-9E6B-C58323464D4D}" srcId="{18225886-036F-44F7-B33F-7731FA060B84}" destId="{0811722C-058F-4DAF-A0BE-29035E49D881}" srcOrd="2" destOrd="0" parTransId="{0DC04863-FA9A-4707-836C-4C03CB244B85}" sibTransId="{E308C2F8-AB67-4EA1-801C-B6DEF7895EAD}"/>
    <dgm:cxn modelId="{579DC731-39E0-42A8-A08A-CDE38D9CDAA4}" type="presOf" srcId="{18225886-036F-44F7-B33F-7731FA060B84}" destId="{009B41E2-FC66-49F7-902F-1603493D6327}" srcOrd="0" destOrd="0" presId="urn:microsoft.com/office/officeart/2005/8/layout/pList2#1"/>
    <dgm:cxn modelId="{FB51435F-88D3-4D36-B807-E31E7C561578}" type="presOf" srcId="{EEE89FE8-E94F-40D0-BFA2-4743ACB3857F}" destId="{62080646-D04D-401D-9C12-B0324EA846B8}" srcOrd="0" destOrd="0" presId="urn:microsoft.com/office/officeart/2005/8/layout/pList2#1"/>
    <dgm:cxn modelId="{FC685563-2821-4F96-B961-69475E95D76F}" type="presOf" srcId="{EF22552C-99DB-4D36-93E0-EE4A9989E3BC}" destId="{6A0B4D98-9462-4596-8350-A862709F897B}" srcOrd="0" destOrd="0" presId="urn:microsoft.com/office/officeart/2005/8/layout/pList2#1"/>
    <dgm:cxn modelId="{E09AB850-0668-44D4-B1C9-5626E54149E1}" type="presOf" srcId="{E308C2F8-AB67-4EA1-801C-B6DEF7895EAD}" destId="{DF09D60D-7649-4259-8DDF-AACD40CD6DBB}" srcOrd="0" destOrd="0" presId="urn:microsoft.com/office/officeart/2005/8/layout/pList2#1"/>
    <dgm:cxn modelId="{7AD3F371-0D37-435B-900A-0AB81F978447}" srcId="{18225886-036F-44F7-B33F-7731FA060B84}" destId="{DC7184E6-F528-4EA7-956C-884C4BBDCCDA}" srcOrd="0" destOrd="0" parTransId="{65836C05-0B2A-4A72-A19C-A756C4DE008A}" sibTransId="{005B21A9-A175-497B-B5E3-2F09D0AB8A3B}"/>
    <dgm:cxn modelId="{028BF799-6642-4F70-B113-156EC559B497}" srcId="{18225886-036F-44F7-B33F-7731FA060B84}" destId="{EEE89FE8-E94F-40D0-BFA2-4743ACB3857F}" srcOrd="1" destOrd="0" parTransId="{196F7960-F2CA-41C6-A28F-BF08AB38FDF7}" sibTransId="{8B90D63B-B34F-45A4-81BF-86C8CE927799}"/>
    <dgm:cxn modelId="{D6A020AC-AB71-42D5-874D-3875CBCBD315}" srcId="{18225886-036F-44F7-B33F-7731FA060B84}" destId="{EF22552C-99DB-4D36-93E0-EE4A9989E3BC}" srcOrd="3" destOrd="0" parTransId="{BAA26BF7-774A-406B-B514-C1EB5391F1F1}" sibTransId="{70F0D1B9-D844-4C53-9F29-50278B7FBE1F}"/>
    <dgm:cxn modelId="{8874FAB2-CA65-451A-810F-7ED6EB577646}" type="presOf" srcId="{DC7184E6-F528-4EA7-956C-884C4BBDCCDA}" destId="{01EAB816-2500-4294-AA7E-5262F487B308}" srcOrd="0" destOrd="0" presId="urn:microsoft.com/office/officeart/2005/8/layout/pList2#1"/>
    <dgm:cxn modelId="{9E9BD0BD-C769-4B55-AE2A-50598624FCE5}" type="presOf" srcId="{8B90D63B-B34F-45A4-81BF-86C8CE927799}" destId="{595250AF-225F-4F28-9F7D-2CDB8D6FC7D5}" srcOrd="0" destOrd="0" presId="urn:microsoft.com/office/officeart/2005/8/layout/pList2#1"/>
    <dgm:cxn modelId="{1B130FE1-4813-4F46-B12B-A51770073B3D}" type="presOf" srcId="{0811722C-058F-4DAF-A0BE-29035E49D881}" destId="{D9F53439-A638-4FA5-931C-015B11154E9E}" srcOrd="0" destOrd="0" presId="urn:microsoft.com/office/officeart/2005/8/layout/pList2#1"/>
    <dgm:cxn modelId="{D4390FF0-E770-4F8A-9EF2-77CD37A8609B}" type="presOf" srcId="{005B21A9-A175-497B-B5E3-2F09D0AB8A3B}" destId="{6DF36038-9E0E-4073-AECC-CFFEA80D3679}" srcOrd="0" destOrd="0" presId="urn:microsoft.com/office/officeart/2005/8/layout/pList2#1"/>
    <dgm:cxn modelId="{3C4A2472-F1D9-4B3E-87AE-9F2AAA0578BF}" type="presParOf" srcId="{009B41E2-FC66-49F7-902F-1603493D6327}" destId="{C064FAB4-2A54-4380-B0D1-618131AA9925}" srcOrd="0" destOrd="0" presId="urn:microsoft.com/office/officeart/2005/8/layout/pList2#1"/>
    <dgm:cxn modelId="{E9D320AA-F37C-4D71-9F97-39B7F10029B2}" type="presParOf" srcId="{009B41E2-FC66-49F7-902F-1603493D6327}" destId="{761DA5EB-7CC5-4DB1-BF4D-3CD7CDAA08E8}" srcOrd="1" destOrd="0" presId="urn:microsoft.com/office/officeart/2005/8/layout/pList2#1"/>
    <dgm:cxn modelId="{203743C8-51BD-4CF6-B34C-7EC6981DB3AC}" type="presParOf" srcId="{761DA5EB-7CC5-4DB1-BF4D-3CD7CDAA08E8}" destId="{F5A627F7-00ED-4EB6-B233-0729A418C5EE}" srcOrd="0" destOrd="0" presId="urn:microsoft.com/office/officeart/2005/8/layout/pList2#1"/>
    <dgm:cxn modelId="{68B4793F-08AB-4DA6-80B0-8C421EEE9F67}" type="presParOf" srcId="{F5A627F7-00ED-4EB6-B233-0729A418C5EE}" destId="{01EAB816-2500-4294-AA7E-5262F487B308}" srcOrd="0" destOrd="0" presId="urn:microsoft.com/office/officeart/2005/8/layout/pList2#1"/>
    <dgm:cxn modelId="{C3FDDEE9-8C54-4B65-BFD5-790E0F337930}" type="presParOf" srcId="{F5A627F7-00ED-4EB6-B233-0729A418C5EE}" destId="{EF2D49AD-7E9C-4A7F-804F-96562D620EB6}" srcOrd="1" destOrd="0" presId="urn:microsoft.com/office/officeart/2005/8/layout/pList2#1"/>
    <dgm:cxn modelId="{C98F3EBF-093A-48B6-B69A-C4CA1DB6CC4C}" type="presParOf" srcId="{F5A627F7-00ED-4EB6-B233-0729A418C5EE}" destId="{38531192-886D-464C-B7AC-6D2EE0BC510E}" srcOrd="2" destOrd="0" presId="urn:microsoft.com/office/officeart/2005/8/layout/pList2#1"/>
    <dgm:cxn modelId="{06AA0AA3-0757-4876-96AD-828CD69F1B6A}" type="presParOf" srcId="{761DA5EB-7CC5-4DB1-BF4D-3CD7CDAA08E8}" destId="{6DF36038-9E0E-4073-AECC-CFFEA80D3679}" srcOrd="1" destOrd="0" presId="urn:microsoft.com/office/officeart/2005/8/layout/pList2#1"/>
    <dgm:cxn modelId="{182E2FB2-8A8C-48E9-B2F3-29AEF3BF9505}" type="presParOf" srcId="{761DA5EB-7CC5-4DB1-BF4D-3CD7CDAA08E8}" destId="{515B9386-63F3-4C72-A85A-5CB94BAE0D83}" srcOrd="2" destOrd="0" presId="urn:microsoft.com/office/officeart/2005/8/layout/pList2#1"/>
    <dgm:cxn modelId="{BC761510-903E-45DA-BBB9-B53844105BD4}" type="presParOf" srcId="{515B9386-63F3-4C72-A85A-5CB94BAE0D83}" destId="{62080646-D04D-401D-9C12-B0324EA846B8}" srcOrd="0" destOrd="0" presId="urn:microsoft.com/office/officeart/2005/8/layout/pList2#1"/>
    <dgm:cxn modelId="{196DAD4E-2E4F-4437-85E9-551C2F31039B}" type="presParOf" srcId="{515B9386-63F3-4C72-A85A-5CB94BAE0D83}" destId="{0E257900-28BA-45E2-8CCA-7A76832B9CE0}" srcOrd="1" destOrd="0" presId="urn:microsoft.com/office/officeart/2005/8/layout/pList2#1"/>
    <dgm:cxn modelId="{799B08A2-5CE9-454A-8B1F-BF52002E7157}" type="presParOf" srcId="{515B9386-63F3-4C72-A85A-5CB94BAE0D83}" destId="{294D4CC2-485D-45AA-B443-A94E31182F58}" srcOrd="2" destOrd="0" presId="urn:microsoft.com/office/officeart/2005/8/layout/pList2#1"/>
    <dgm:cxn modelId="{1560FEDF-DF70-4FF9-8853-9B9166D25578}" type="presParOf" srcId="{761DA5EB-7CC5-4DB1-BF4D-3CD7CDAA08E8}" destId="{595250AF-225F-4F28-9F7D-2CDB8D6FC7D5}" srcOrd="3" destOrd="0" presId="urn:microsoft.com/office/officeart/2005/8/layout/pList2#1"/>
    <dgm:cxn modelId="{50D8EA4C-5748-4BA0-A4E6-C2BBAD52B116}" type="presParOf" srcId="{761DA5EB-7CC5-4DB1-BF4D-3CD7CDAA08E8}" destId="{7657DA1F-3EA7-4482-B928-5FC98B2FE46B}" srcOrd="4" destOrd="0" presId="urn:microsoft.com/office/officeart/2005/8/layout/pList2#1"/>
    <dgm:cxn modelId="{9E1C4441-3E1B-4B6B-A5BF-B507EAAD8FEB}" type="presParOf" srcId="{7657DA1F-3EA7-4482-B928-5FC98B2FE46B}" destId="{D9F53439-A638-4FA5-931C-015B11154E9E}" srcOrd="0" destOrd="0" presId="urn:microsoft.com/office/officeart/2005/8/layout/pList2#1"/>
    <dgm:cxn modelId="{23CEA03B-4427-4BC8-B98D-7F390CF81C7F}" type="presParOf" srcId="{7657DA1F-3EA7-4482-B928-5FC98B2FE46B}" destId="{26C31BFD-C1C0-4087-ACE1-0B8D1CDC0EC1}" srcOrd="1" destOrd="0" presId="urn:microsoft.com/office/officeart/2005/8/layout/pList2#1"/>
    <dgm:cxn modelId="{684D98E8-792D-4D41-870A-0B0E9654520E}" type="presParOf" srcId="{7657DA1F-3EA7-4482-B928-5FC98B2FE46B}" destId="{EE8038A1-E9DF-4DA3-BE0C-53AA326E77DA}" srcOrd="2" destOrd="0" presId="urn:microsoft.com/office/officeart/2005/8/layout/pList2#1"/>
    <dgm:cxn modelId="{E3C4DD8B-70AD-43F8-B913-D5BF14C8ACC3}" type="presParOf" srcId="{761DA5EB-7CC5-4DB1-BF4D-3CD7CDAA08E8}" destId="{DF09D60D-7649-4259-8DDF-AACD40CD6DBB}" srcOrd="5" destOrd="0" presId="urn:microsoft.com/office/officeart/2005/8/layout/pList2#1"/>
    <dgm:cxn modelId="{28FC6F62-5541-4E12-8B8C-3E1DAA07CF61}" type="presParOf" srcId="{761DA5EB-7CC5-4DB1-BF4D-3CD7CDAA08E8}" destId="{B310AAEA-47E6-420B-82DB-0358178B0EC6}" srcOrd="6" destOrd="0" presId="urn:microsoft.com/office/officeart/2005/8/layout/pList2#1"/>
    <dgm:cxn modelId="{4C40E588-615D-4CB0-B41D-956A13F56491}" type="presParOf" srcId="{B310AAEA-47E6-420B-82DB-0358178B0EC6}" destId="{6A0B4D98-9462-4596-8350-A862709F897B}" srcOrd="0" destOrd="0" presId="urn:microsoft.com/office/officeart/2005/8/layout/pList2#1"/>
    <dgm:cxn modelId="{8BB201D6-8DDC-4806-AD6C-B4D192EA5BF1}" type="presParOf" srcId="{B310AAEA-47E6-420B-82DB-0358178B0EC6}" destId="{6FEE875E-2840-42C8-BC7B-317A2ED6504E}" srcOrd="1" destOrd="0" presId="urn:microsoft.com/office/officeart/2005/8/layout/pList2#1"/>
    <dgm:cxn modelId="{3F481526-ABEB-4753-9072-8917001F5A39}" type="presParOf" srcId="{B310AAEA-47E6-420B-82DB-0358178B0EC6}" destId="{9383F5F4-C533-4192-B4C8-406C11BA0AE6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8225886-036F-44F7-B33F-7731FA060B84}" type="doc">
      <dgm:prSet loTypeId="urn:microsoft.com/office/officeart/2005/8/layout/pList2#1" loCatId="picture" qsTypeId="urn:microsoft.com/office/officeart/2005/8/quickstyle/simple2" qsCatId="simple" csTypeId="urn:microsoft.com/office/officeart/2005/8/colors/colorful4" csCatId="colorful" phldr="1"/>
      <dgm:spPr/>
    </dgm:pt>
    <dgm:pt modelId="{DC7184E6-F528-4EA7-956C-884C4BBDCCDA}">
      <dgm:prSet phldrT="[Text]"/>
      <dgm:spPr/>
      <dgm:t>
        <a:bodyPr anchor="ctr"/>
        <a:lstStyle/>
        <a:p>
          <a:r>
            <a:rPr lang="en-US" b="1" dirty="0">
              <a:latin typeface="Tahoma" charset="0"/>
            </a:rPr>
            <a:t>Observe Participant Reactions</a:t>
          </a:r>
          <a:endParaRPr lang="en-US" dirty="0"/>
        </a:p>
      </dgm:t>
    </dgm:pt>
    <dgm:pt modelId="{65836C05-0B2A-4A72-A19C-A756C4DE008A}" type="parTrans" cxnId="{7AD3F371-0D37-435B-900A-0AB81F978447}">
      <dgm:prSet/>
      <dgm:spPr/>
      <dgm:t>
        <a:bodyPr/>
        <a:lstStyle/>
        <a:p>
          <a:endParaRPr lang="en-US"/>
        </a:p>
      </dgm:t>
    </dgm:pt>
    <dgm:pt modelId="{005B21A9-A175-497B-B5E3-2F09D0AB8A3B}" type="sibTrans" cxnId="{7AD3F371-0D37-435B-900A-0AB81F978447}">
      <dgm:prSet/>
      <dgm:spPr/>
      <dgm:t>
        <a:bodyPr/>
        <a:lstStyle/>
        <a:p>
          <a:endParaRPr lang="en-US"/>
        </a:p>
      </dgm:t>
    </dgm:pt>
    <dgm:pt modelId="{EEE89FE8-E94F-40D0-BFA2-4743ACB3857F}">
      <dgm:prSet phldrT="[Text]"/>
      <dgm:spPr/>
      <dgm:t>
        <a:bodyPr anchor="ctr"/>
        <a:lstStyle/>
        <a:p>
          <a:r>
            <a:rPr lang="en-US" b="1" dirty="0">
              <a:latin typeface="Tahoma" charset="0"/>
            </a:rPr>
            <a:t>Review Exercise Results</a:t>
          </a:r>
          <a:endParaRPr lang="en-US" dirty="0"/>
        </a:p>
      </dgm:t>
    </dgm:pt>
    <dgm:pt modelId="{196F7960-F2CA-41C6-A28F-BF08AB38FDF7}" type="parTrans" cxnId="{028BF799-6642-4F70-B113-156EC559B497}">
      <dgm:prSet/>
      <dgm:spPr/>
      <dgm:t>
        <a:bodyPr/>
        <a:lstStyle/>
        <a:p>
          <a:endParaRPr lang="en-US"/>
        </a:p>
      </dgm:t>
    </dgm:pt>
    <dgm:pt modelId="{8B90D63B-B34F-45A4-81BF-86C8CE927799}" type="sibTrans" cxnId="{028BF799-6642-4F70-B113-156EC559B497}">
      <dgm:prSet/>
      <dgm:spPr/>
      <dgm:t>
        <a:bodyPr/>
        <a:lstStyle/>
        <a:p>
          <a:endParaRPr lang="en-US"/>
        </a:p>
      </dgm:t>
    </dgm:pt>
    <dgm:pt modelId="{0811722C-058F-4DAF-A0BE-29035E49D881}">
      <dgm:prSet phldrT="[Text]"/>
      <dgm:spPr/>
      <dgm:t>
        <a:bodyPr anchor="ctr"/>
        <a:lstStyle/>
        <a:p>
          <a:r>
            <a:rPr lang="en-US" b="1" dirty="0">
              <a:latin typeface="Tahoma" charset="0"/>
            </a:rPr>
            <a:t>Ask Questions</a:t>
          </a:r>
        </a:p>
      </dgm:t>
    </dgm:pt>
    <dgm:pt modelId="{0DC04863-FA9A-4707-836C-4C03CB244B85}" type="parTrans" cxnId="{697A4004-0EEA-4FBA-9E6B-C58323464D4D}">
      <dgm:prSet/>
      <dgm:spPr/>
      <dgm:t>
        <a:bodyPr/>
        <a:lstStyle/>
        <a:p>
          <a:endParaRPr lang="en-US"/>
        </a:p>
      </dgm:t>
    </dgm:pt>
    <dgm:pt modelId="{E308C2F8-AB67-4EA1-801C-B6DEF7895EAD}" type="sibTrans" cxnId="{697A4004-0EEA-4FBA-9E6B-C58323464D4D}">
      <dgm:prSet/>
      <dgm:spPr/>
      <dgm:t>
        <a:bodyPr/>
        <a:lstStyle/>
        <a:p>
          <a:endParaRPr lang="en-US"/>
        </a:p>
      </dgm:t>
    </dgm:pt>
    <dgm:pt modelId="{EF22552C-99DB-4D36-93E0-EE4A9989E3BC}">
      <dgm:prSet phldrT="[Text]"/>
      <dgm:spPr/>
      <dgm:t>
        <a:bodyPr anchor="ctr"/>
        <a:lstStyle/>
        <a:p>
          <a:r>
            <a:rPr lang="en-US" b="1" dirty="0">
              <a:latin typeface="Tahoma" charset="0"/>
            </a:rPr>
            <a:t>Have Participants Teach Back</a:t>
          </a:r>
        </a:p>
      </dgm:t>
    </dgm:pt>
    <dgm:pt modelId="{BAA26BF7-774A-406B-B514-C1EB5391F1F1}" type="parTrans" cxnId="{D6A020AC-AB71-42D5-874D-3875CBCBD315}">
      <dgm:prSet/>
      <dgm:spPr/>
      <dgm:t>
        <a:bodyPr/>
        <a:lstStyle/>
        <a:p>
          <a:endParaRPr lang="en-US"/>
        </a:p>
      </dgm:t>
    </dgm:pt>
    <dgm:pt modelId="{70F0D1B9-D844-4C53-9F29-50278B7FBE1F}" type="sibTrans" cxnId="{D6A020AC-AB71-42D5-874D-3875CBCBD315}">
      <dgm:prSet/>
      <dgm:spPr/>
      <dgm:t>
        <a:bodyPr/>
        <a:lstStyle/>
        <a:p>
          <a:endParaRPr lang="en-US"/>
        </a:p>
      </dgm:t>
    </dgm:pt>
    <dgm:pt modelId="{009B41E2-FC66-49F7-902F-1603493D6327}" type="pres">
      <dgm:prSet presAssocID="{18225886-036F-44F7-B33F-7731FA060B84}" presName="Name0" presStyleCnt="0">
        <dgm:presLayoutVars>
          <dgm:dir/>
          <dgm:resizeHandles val="exact"/>
        </dgm:presLayoutVars>
      </dgm:prSet>
      <dgm:spPr/>
    </dgm:pt>
    <dgm:pt modelId="{C064FAB4-2A54-4380-B0D1-618131AA9925}" type="pres">
      <dgm:prSet presAssocID="{18225886-036F-44F7-B33F-7731FA060B84}" presName="bkgdShp" presStyleLbl="alignAccFollowNode1" presStyleIdx="0" presStyleCnt="1" custScaleY="70503"/>
      <dgm:spPr/>
    </dgm:pt>
    <dgm:pt modelId="{761DA5EB-7CC5-4DB1-BF4D-3CD7CDAA08E8}" type="pres">
      <dgm:prSet presAssocID="{18225886-036F-44F7-B33F-7731FA060B84}" presName="linComp" presStyleCnt="0"/>
      <dgm:spPr/>
    </dgm:pt>
    <dgm:pt modelId="{F5A627F7-00ED-4EB6-B233-0729A418C5EE}" type="pres">
      <dgm:prSet presAssocID="{DC7184E6-F528-4EA7-956C-884C4BBDCCDA}" presName="compNode" presStyleCnt="0"/>
      <dgm:spPr/>
    </dgm:pt>
    <dgm:pt modelId="{01EAB816-2500-4294-AA7E-5262F487B308}" type="pres">
      <dgm:prSet presAssocID="{DC7184E6-F528-4EA7-956C-884C4BBDCCDA}" presName="node" presStyleLbl="node1" presStyleIdx="0" presStyleCnt="4" custScaleY="62286" custLinFactNeighborY="-25142">
        <dgm:presLayoutVars>
          <dgm:bulletEnabled val="1"/>
        </dgm:presLayoutVars>
      </dgm:prSet>
      <dgm:spPr/>
    </dgm:pt>
    <dgm:pt modelId="{EF2D49AD-7E9C-4A7F-804F-96562D620EB6}" type="pres">
      <dgm:prSet presAssocID="{DC7184E6-F528-4EA7-956C-884C4BBDCCDA}" presName="invisiNode" presStyleLbl="node1" presStyleIdx="0" presStyleCnt="4"/>
      <dgm:spPr/>
    </dgm:pt>
    <dgm:pt modelId="{38531192-886D-464C-B7AC-6D2EE0BC510E}" type="pres">
      <dgm:prSet presAssocID="{DC7184E6-F528-4EA7-956C-884C4BBDCCDA}" presName="imagNode" presStyleLbl="fgImgPlace1" presStyleIdx="0" presStyleCnt="4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</dgm:pt>
    <dgm:pt modelId="{6DF36038-9E0E-4073-AECC-CFFEA80D3679}" type="pres">
      <dgm:prSet presAssocID="{005B21A9-A175-497B-B5E3-2F09D0AB8A3B}" presName="sibTrans" presStyleLbl="sibTrans2D1" presStyleIdx="0" presStyleCnt="0"/>
      <dgm:spPr/>
    </dgm:pt>
    <dgm:pt modelId="{515B9386-63F3-4C72-A85A-5CB94BAE0D83}" type="pres">
      <dgm:prSet presAssocID="{EEE89FE8-E94F-40D0-BFA2-4743ACB3857F}" presName="compNode" presStyleCnt="0"/>
      <dgm:spPr/>
    </dgm:pt>
    <dgm:pt modelId="{62080646-D04D-401D-9C12-B0324EA846B8}" type="pres">
      <dgm:prSet presAssocID="{EEE89FE8-E94F-40D0-BFA2-4743ACB3857F}" presName="node" presStyleLbl="node1" presStyleIdx="1" presStyleCnt="4" custScaleY="62286" custLinFactNeighborY="-25142">
        <dgm:presLayoutVars>
          <dgm:bulletEnabled val="1"/>
        </dgm:presLayoutVars>
      </dgm:prSet>
      <dgm:spPr/>
    </dgm:pt>
    <dgm:pt modelId="{0E257900-28BA-45E2-8CCA-7A76832B9CE0}" type="pres">
      <dgm:prSet presAssocID="{EEE89FE8-E94F-40D0-BFA2-4743ACB3857F}" presName="invisiNode" presStyleLbl="node1" presStyleIdx="1" presStyleCnt="4"/>
      <dgm:spPr/>
    </dgm:pt>
    <dgm:pt modelId="{294D4CC2-485D-45AA-B443-A94E31182F58}" type="pres">
      <dgm:prSet presAssocID="{EEE89FE8-E94F-40D0-BFA2-4743ACB3857F}" presName="imagNode" presStyleLbl="fgImgPlace1" presStyleIdx="1" presStyleCnt="4"/>
      <dgm:spPr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</dgm:pt>
    <dgm:pt modelId="{595250AF-225F-4F28-9F7D-2CDB8D6FC7D5}" type="pres">
      <dgm:prSet presAssocID="{8B90D63B-B34F-45A4-81BF-86C8CE927799}" presName="sibTrans" presStyleLbl="sibTrans2D1" presStyleIdx="0" presStyleCnt="0"/>
      <dgm:spPr/>
    </dgm:pt>
    <dgm:pt modelId="{7657DA1F-3EA7-4482-B928-5FC98B2FE46B}" type="pres">
      <dgm:prSet presAssocID="{0811722C-058F-4DAF-A0BE-29035E49D881}" presName="compNode" presStyleCnt="0"/>
      <dgm:spPr/>
    </dgm:pt>
    <dgm:pt modelId="{D9F53439-A638-4FA5-931C-015B11154E9E}" type="pres">
      <dgm:prSet presAssocID="{0811722C-058F-4DAF-A0BE-29035E49D881}" presName="node" presStyleLbl="node1" presStyleIdx="2" presStyleCnt="4" custScaleY="62286" custLinFactNeighborY="-25142">
        <dgm:presLayoutVars>
          <dgm:bulletEnabled val="1"/>
        </dgm:presLayoutVars>
      </dgm:prSet>
      <dgm:spPr/>
    </dgm:pt>
    <dgm:pt modelId="{26C31BFD-C1C0-4087-ACE1-0B8D1CDC0EC1}" type="pres">
      <dgm:prSet presAssocID="{0811722C-058F-4DAF-A0BE-29035E49D881}" presName="invisiNode" presStyleLbl="node1" presStyleIdx="2" presStyleCnt="4"/>
      <dgm:spPr/>
    </dgm:pt>
    <dgm:pt modelId="{EE8038A1-E9DF-4DA3-BE0C-53AA326E77DA}" type="pres">
      <dgm:prSet presAssocID="{0811722C-058F-4DAF-A0BE-29035E49D881}" presName="imagNode" presStyleLbl="fgImgPlace1" presStyleIdx="2" presStyleCnt="4"/>
      <dgm:spPr>
        <a:blipFill rotWithShape="1">
          <a:blip xmlns:r="http://schemas.openxmlformats.org/officeDocument/2006/relationships"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a:blipFill>
      </dgm:spPr>
    </dgm:pt>
    <dgm:pt modelId="{DF09D60D-7649-4259-8DDF-AACD40CD6DBB}" type="pres">
      <dgm:prSet presAssocID="{E308C2F8-AB67-4EA1-801C-B6DEF7895EAD}" presName="sibTrans" presStyleLbl="sibTrans2D1" presStyleIdx="0" presStyleCnt="0"/>
      <dgm:spPr/>
    </dgm:pt>
    <dgm:pt modelId="{B310AAEA-47E6-420B-82DB-0358178B0EC6}" type="pres">
      <dgm:prSet presAssocID="{EF22552C-99DB-4D36-93E0-EE4A9989E3BC}" presName="compNode" presStyleCnt="0"/>
      <dgm:spPr/>
    </dgm:pt>
    <dgm:pt modelId="{6A0B4D98-9462-4596-8350-A862709F897B}" type="pres">
      <dgm:prSet presAssocID="{EF22552C-99DB-4D36-93E0-EE4A9989E3BC}" presName="node" presStyleLbl="node1" presStyleIdx="3" presStyleCnt="4" custScaleY="62286" custLinFactNeighborY="-25142">
        <dgm:presLayoutVars>
          <dgm:bulletEnabled val="1"/>
        </dgm:presLayoutVars>
      </dgm:prSet>
      <dgm:spPr/>
    </dgm:pt>
    <dgm:pt modelId="{6FEE875E-2840-42C8-BC7B-317A2ED6504E}" type="pres">
      <dgm:prSet presAssocID="{EF22552C-99DB-4D36-93E0-EE4A9989E3BC}" presName="invisiNode" presStyleLbl="node1" presStyleIdx="3" presStyleCnt="4"/>
      <dgm:spPr/>
    </dgm:pt>
    <dgm:pt modelId="{9383F5F4-C533-4192-B4C8-406C11BA0AE6}" type="pres">
      <dgm:prSet presAssocID="{EF22552C-99DB-4D36-93E0-EE4A9989E3BC}" presName="imagNode" presStyleLbl="fgImgPlace1" presStyleIdx="3" presStyleCnt="4" custScaleX="107836" custScaleY="98181"/>
      <dgm:spPr>
        <a:blipFill rotWithShape="1">
          <a:blip xmlns:r="http://schemas.openxmlformats.org/officeDocument/2006/relationships"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</dgm:pt>
  </dgm:ptLst>
  <dgm:cxnLst>
    <dgm:cxn modelId="{697A4004-0EEA-4FBA-9E6B-C58323464D4D}" srcId="{18225886-036F-44F7-B33F-7731FA060B84}" destId="{0811722C-058F-4DAF-A0BE-29035E49D881}" srcOrd="2" destOrd="0" parTransId="{0DC04863-FA9A-4707-836C-4C03CB244B85}" sibTransId="{E308C2F8-AB67-4EA1-801C-B6DEF7895EAD}"/>
    <dgm:cxn modelId="{71B6013A-0127-4E48-B3DC-D1F1C167D950}" type="presOf" srcId="{005B21A9-A175-497B-B5E3-2F09D0AB8A3B}" destId="{6DF36038-9E0E-4073-AECC-CFFEA80D3679}" srcOrd="0" destOrd="0" presId="urn:microsoft.com/office/officeart/2005/8/layout/pList2#1"/>
    <dgm:cxn modelId="{2FF91F66-5442-4288-90A9-823A33B8C908}" type="presOf" srcId="{DC7184E6-F528-4EA7-956C-884C4BBDCCDA}" destId="{01EAB816-2500-4294-AA7E-5262F487B308}" srcOrd="0" destOrd="0" presId="urn:microsoft.com/office/officeart/2005/8/layout/pList2#1"/>
    <dgm:cxn modelId="{86C61A4E-4E08-4E9F-9E3C-8D041EB584CE}" type="presOf" srcId="{E308C2F8-AB67-4EA1-801C-B6DEF7895EAD}" destId="{DF09D60D-7649-4259-8DDF-AACD40CD6DBB}" srcOrd="0" destOrd="0" presId="urn:microsoft.com/office/officeart/2005/8/layout/pList2#1"/>
    <dgm:cxn modelId="{7AD3F371-0D37-435B-900A-0AB81F978447}" srcId="{18225886-036F-44F7-B33F-7731FA060B84}" destId="{DC7184E6-F528-4EA7-956C-884C4BBDCCDA}" srcOrd="0" destOrd="0" parTransId="{65836C05-0B2A-4A72-A19C-A756C4DE008A}" sibTransId="{005B21A9-A175-497B-B5E3-2F09D0AB8A3B}"/>
    <dgm:cxn modelId="{028BF799-6642-4F70-B113-156EC559B497}" srcId="{18225886-036F-44F7-B33F-7731FA060B84}" destId="{EEE89FE8-E94F-40D0-BFA2-4743ACB3857F}" srcOrd="1" destOrd="0" parTransId="{196F7960-F2CA-41C6-A28F-BF08AB38FDF7}" sibTransId="{8B90D63B-B34F-45A4-81BF-86C8CE927799}"/>
    <dgm:cxn modelId="{9A4634AB-33E0-48EF-930F-0A71A913DCA7}" type="presOf" srcId="{18225886-036F-44F7-B33F-7731FA060B84}" destId="{009B41E2-FC66-49F7-902F-1603493D6327}" srcOrd="0" destOrd="0" presId="urn:microsoft.com/office/officeart/2005/8/layout/pList2#1"/>
    <dgm:cxn modelId="{8B72ACAB-BEA1-450E-8001-264B822CFC68}" type="presOf" srcId="{0811722C-058F-4DAF-A0BE-29035E49D881}" destId="{D9F53439-A638-4FA5-931C-015B11154E9E}" srcOrd="0" destOrd="0" presId="urn:microsoft.com/office/officeart/2005/8/layout/pList2#1"/>
    <dgm:cxn modelId="{D6A020AC-AB71-42D5-874D-3875CBCBD315}" srcId="{18225886-036F-44F7-B33F-7731FA060B84}" destId="{EF22552C-99DB-4D36-93E0-EE4A9989E3BC}" srcOrd="3" destOrd="0" parTransId="{BAA26BF7-774A-406B-B514-C1EB5391F1F1}" sibTransId="{70F0D1B9-D844-4C53-9F29-50278B7FBE1F}"/>
    <dgm:cxn modelId="{366BB3D1-DFCE-4382-A9BE-2328D4A367DE}" type="presOf" srcId="{8B90D63B-B34F-45A4-81BF-86C8CE927799}" destId="{595250AF-225F-4F28-9F7D-2CDB8D6FC7D5}" srcOrd="0" destOrd="0" presId="urn:microsoft.com/office/officeart/2005/8/layout/pList2#1"/>
    <dgm:cxn modelId="{2FA25FD2-56C9-4205-842C-06AB3CABA514}" type="presOf" srcId="{EEE89FE8-E94F-40D0-BFA2-4743ACB3857F}" destId="{62080646-D04D-401D-9C12-B0324EA846B8}" srcOrd="0" destOrd="0" presId="urn:microsoft.com/office/officeart/2005/8/layout/pList2#1"/>
    <dgm:cxn modelId="{C8D4C2E7-0B4A-4981-B8C5-F0560A5AC458}" type="presOf" srcId="{EF22552C-99DB-4D36-93E0-EE4A9989E3BC}" destId="{6A0B4D98-9462-4596-8350-A862709F897B}" srcOrd="0" destOrd="0" presId="urn:microsoft.com/office/officeart/2005/8/layout/pList2#1"/>
    <dgm:cxn modelId="{1EEC5B76-31B7-47F2-9A37-C77FD21C92A9}" type="presParOf" srcId="{009B41E2-FC66-49F7-902F-1603493D6327}" destId="{C064FAB4-2A54-4380-B0D1-618131AA9925}" srcOrd="0" destOrd="0" presId="urn:microsoft.com/office/officeart/2005/8/layout/pList2#1"/>
    <dgm:cxn modelId="{561799A6-89B8-470D-81FA-B8CE11CDC100}" type="presParOf" srcId="{009B41E2-FC66-49F7-902F-1603493D6327}" destId="{761DA5EB-7CC5-4DB1-BF4D-3CD7CDAA08E8}" srcOrd="1" destOrd="0" presId="urn:microsoft.com/office/officeart/2005/8/layout/pList2#1"/>
    <dgm:cxn modelId="{89F90AC7-4259-45B6-9B5C-08CB87CB2E5C}" type="presParOf" srcId="{761DA5EB-7CC5-4DB1-BF4D-3CD7CDAA08E8}" destId="{F5A627F7-00ED-4EB6-B233-0729A418C5EE}" srcOrd="0" destOrd="0" presId="urn:microsoft.com/office/officeart/2005/8/layout/pList2#1"/>
    <dgm:cxn modelId="{511CAD8C-6CE4-4036-BD7E-D2A4F32193AF}" type="presParOf" srcId="{F5A627F7-00ED-4EB6-B233-0729A418C5EE}" destId="{01EAB816-2500-4294-AA7E-5262F487B308}" srcOrd="0" destOrd="0" presId="urn:microsoft.com/office/officeart/2005/8/layout/pList2#1"/>
    <dgm:cxn modelId="{9B128033-DFB4-4C93-A523-535FE140A383}" type="presParOf" srcId="{F5A627F7-00ED-4EB6-B233-0729A418C5EE}" destId="{EF2D49AD-7E9C-4A7F-804F-96562D620EB6}" srcOrd="1" destOrd="0" presId="urn:microsoft.com/office/officeart/2005/8/layout/pList2#1"/>
    <dgm:cxn modelId="{19785551-C0DB-4CA4-B56C-7966AC09CAC4}" type="presParOf" srcId="{F5A627F7-00ED-4EB6-B233-0729A418C5EE}" destId="{38531192-886D-464C-B7AC-6D2EE0BC510E}" srcOrd="2" destOrd="0" presId="urn:microsoft.com/office/officeart/2005/8/layout/pList2#1"/>
    <dgm:cxn modelId="{DF1893A5-C547-4D62-8A21-587280879145}" type="presParOf" srcId="{761DA5EB-7CC5-4DB1-BF4D-3CD7CDAA08E8}" destId="{6DF36038-9E0E-4073-AECC-CFFEA80D3679}" srcOrd="1" destOrd="0" presId="urn:microsoft.com/office/officeart/2005/8/layout/pList2#1"/>
    <dgm:cxn modelId="{ED18A64C-F51A-4C76-B5DC-4BD562590427}" type="presParOf" srcId="{761DA5EB-7CC5-4DB1-BF4D-3CD7CDAA08E8}" destId="{515B9386-63F3-4C72-A85A-5CB94BAE0D83}" srcOrd="2" destOrd="0" presId="urn:microsoft.com/office/officeart/2005/8/layout/pList2#1"/>
    <dgm:cxn modelId="{2829C748-BAA7-4E0C-8B0C-34333B9979CE}" type="presParOf" srcId="{515B9386-63F3-4C72-A85A-5CB94BAE0D83}" destId="{62080646-D04D-401D-9C12-B0324EA846B8}" srcOrd="0" destOrd="0" presId="urn:microsoft.com/office/officeart/2005/8/layout/pList2#1"/>
    <dgm:cxn modelId="{57929559-B90D-40C6-AC49-E70A483BA178}" type="presParOf" srcId="{515B9386-63F3-4C72-A85A-5CB94BAE0D83}" destId="{0E257900-28BA-45E2-8CCA-7A76832B9CE0}" srcOrd="1" destOrd="0" presId="urn:microsoft.com/office/officeart/2005/8/layout/pList2#1"/>
    <dgm:cxn modelId="{CEC1D4CE-0547-44DC-BF9E-AD9FC9FB7D42}" type="presParOf" srcId="{515B9386-63F3-4C72-A85A-5CB94BAE0D83}" destId="{294D4CC2-485D-45AA-B443-A94E31182F58}" srcOrd="2" destOrd="0" presId="urn:microsoft.com/office/officeart/2005/8/layout/pList2#1"/>
    <dgm:cxn modelId="{B998F397-D1F9-4BEE-99AB-AEF6AC90D927}" type="presParOf" srcId="{761DA5EB-7CC5-4DB1-BF4D-3CD7CDAA08E8}" destId="{595250AF-225F-4F28-9F7D-2CDB8D6FC7D5}" srcOrd="3" destOrd="0" presId="urn:microsoft.com/office/officeart/2005/8/layout/pList2#1"/>
    <dgm:cxn modelId="{F0D581A4-3F8D-491E-AD10-BD7B6DFDD37B}" type="presParOf" srcId="{761DA5EB-7CC5-4DB1-BF4D-3CD7CDAA08E8}" destId="{7657DA1F-3EA7-4482-B928-5FC98B2FE46B}" srcOrd="4" destOrd="0" presId="urn:microsoft.com/office/officeart/2005/8/layout/pList2#1"/>
    <dgm:cxn modelId="{FD1F464F-A558-4D95-AC58-F7C45E841A8B}" type="presParOf" srcId="{7657DA1F-3EA7-4482-B928-5FC98B2FE46B}" destId="{D9F53439-A638-4FA5-931C-015B11154E9E}" srcOrd="0" destOrd="0" presId="urn:microsoft.com/office/officeart/2005/8/layout/pList2#1"/>
    <dgm:cxn modelId="{CB25DCB5-187B-4C43-A5C3-3867DBA57ED2}" type="presParOf" srcId="{7657DA1F-3EA7-4482-B928-5FC98B2FE46B}" destId="{26C31BFD-C1C0-4087-ACE1-0B8D1CDC0EC1}" srcOrd="1" destOrd="0" presId="urn:microsoft.com/office/officeart/2005/8/layout/pList2#1"/>
    <dgm:cxn modelId="{66C3933B-5ECC-4B75-912C-2784D15C976B}" type="presParOf" srcId="{7657DA1F-3EA7-4482-B928-5FC98B2FE46B}" destId="{EE8038A1-E9DF-4DA3-BE0C-53AA326E77DA}" srcOrd="2" destOrd="0" presId="urn:microsoft.com/office/officeart/2005/8/layout/pList2#1"/>
    <dgm:cxn modelId="{64EE6038-1A13-4A6D-AC9F-F3DC0F5F36B7}" type="presParOf" srcId="{761DA5EB-7CC5-4DB1-BF4D-3CD7CDAA08E8}" destId="{DF09D60D-7649-4259-8DDF-AACD40CD6DBB}" srcOrd="5" destOrd="0" presId="urn:microsoft.com/office/officeart/2005/8/layout/pList2#1"/>
    <dgm:cxn modelId="{065420DE-E2D9-4549-A03A-FAB16761E3B4}" type="presParOf" srcId="{761DA5EB-7CC5-4DB1-BF4D-3CD7CDAA08E8}" destId="{B310AAEA-47E6-420B-82DB-0358178B0EC6}" srcOrd="6" destOrd="0" presId="urn:microsoft.com/office/officeart/2005/8/layout/pList2#1"/>
    <dgm:cxn modelId="{6859F46A-BDFF-46A7-B127-D1604A17D669}" type="presParOf" srcId="{B310AAEA-47E6-420B-82DB-0358178B0EC6}" destId="{6A0B4D98-9462-4596-8350-A862709F897B}" srcOrd="0" destOrd="0" presId="urn:microsoft.com/office/officeart/2005/8/layout/pList2#1"/>
    <dgm:cxn modelId="{0E65DAA8-BC4B-49D4-A510-68768C0335C5}" type="presParOf" srcId="{B310AAEA-47E6-420B-82DB-0358178B0EC6}" destId="{6FEE875E-2840-42C8-BC7B-317A2ED6504E}" srcOrd="1" destOrd="0" presId="urn:microsoft.com/office/officeart/2005/8/layout/pList2#1"/>
    <dgm:cxn modelId="{ED036F4D-55BA-4A1D-854D-CB0976C60B0B}" type="presParOf" srcId="{B310AAEA-47E6-420B-82DB-0358178B0EC6}" destId="{9383F5F4-C533-4192-B4C8-406C11BA0AE6}" srcOrd="2" destOrd="0" presId="urn:microsoft.com/office/officeart/2005/8/layout/pList2#1"/>
  </dgm:cxnLst>
  <dgm:bg>
    <a:solidFill>
      <a:srgbClr val="E6E6E6"/>
    </a:solidFill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A5981A-56D0-4B6B-B23C-1BB0C3A1817F}">
      <dsp:nvSpPr>
        <dsp:cNvPr id="0" name=""/>
        <dsp:cNvSpPr/>
      </dsp:nvSpPr>
      <dsp:spPr>
        <a:xfrm>
          <a:off x="1480962" y="3630"/>
          <a:ext cx="5356575" cy="674954"/>
        </a:xfrm>
        <a:prstGeom prst="roundRect">
          <a:avLst>
            <a:gd name="adj" fmla="val 10000"/>
          </a:avLst>
        </a:prstGeom>
        <a:solidFill>
          <a:srgbClr val="003366"/>
        </a:solidFill>
        <a:ln w="2540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Step 1 – The Outcomes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1" kern="1200" dirty="0"/>
            <a:t>Identify importance of objectives and content</a:t>
          </a:r>
        </a:p>
      </dsp:txBody>
      <dsp:txXfrm>
        <a:off x="1500731" y="23399"/>
        <a:ext cx="5317037" cy="635416"/>
      </dsp:txXfrm>
    </dsp:sp>
    <dsp:sp modelId="{4F9C5258-10A1-48BD-9868-186A58A9BC3E}">
      <dsp:nvSpPr>
        <dsp:cNvPr id="0" name=""/>
        <dsp:cNvSpPr/>
      </dsp:nvSpPr>
      <dsp:spPr>
        <a:xfrm rot="5400000">
          <a:off x="3888525" y="461452"/>
          <a:ext cx="253108" cy="771743"/>
        </a:xfrm>
        <a:prstGeom prst="righ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 dirty="0"/>
        </a:p>
      </dsp:txBody>
      <dsp:txXfrm rot="-5400000">
        <a:off x="3783557" y="720769"/>
        <a:ext cx="463045" cy="177176"/>
      </dsp:txXfrm>
    </dsp:sp>
    <dsp:sp modelId="{511FBD02-5F99-4D2D-8C3D-5FA5D3A0AF8D}">
      <dsp:nvSpPr>
        <dsp:cNvPr id="0" name=""/>
        <dsp:cNvSpPr/>
      </dsp:nvSpPr>
      <dsp:spPr>
        <a:xfrm>
          <a:off x="1480962" y="1016062"/>
          <a:ext cx="5356575" cy="674954"/>
        </a:xfrm>
        <a:prstGeom prst="roundRect">
          <a:avLst>
            <a:gd name="adj" fmla="val 10000"/>
          </a:avLst>
        </a:prstGeom>
        <a:solidFill>
          <a:srgbClr val="003366"/>
        </a:solidFill>
        <a:ln w="2540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Step 2 – The Big Picture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1" kern="1200" dirty="0"/>
            <a:t>Scan the entire module</a:t>
          </a:r>
        </a:p>
      </dsp:txBody>
      <dsp:txXfrm>
        <a:off x="1500731" y="1035831"/>
        <a:ext cx="5317037" cy="635416"/>
      </dsp:txXfrm>
    </dsp:sp>
    <dsp:sp modelId="{DC178B8B-38BC-4C99-9DE5-A87A4E07E81B}">
      <dsp:nvSpPr>
        <dsp:cNvPr id="0" name=""/>
        <dsp:cNvSpPr/>
      </dsp:nvSpPr>
      <dsp:spPr>
        <a:xfrm rot="5400000">
          <a:off x="3888525" y="1473884"/>
          <a:ext cx="253108" cy="771743"/>
        </a:xfrm>
        <a:prstGeom prst="righ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 dirty="0"/>
        </a:p>
      </dsp:txBody>
      <dsp:txXfrm rot="-5400000">
        <a:off x="3783557" y="1733201"/>
        <a:ext cx="463045" cy="177176"/>
      </dsp:txXfrm>
    </dsp:sp>
    <dsp:sp modelId="{5415DBA8-CFFA-4376-9A77-B72A90B247DD}">
      <dsp:nvSpPr>
        <dsp:cNvPr id="0" name=""/>
        <dsp:cNvSpPr/>
      </dsp:nvSpPr>
      <dsp:spPr>
        <a:xfrm>
          <a:off x="1480962" y="2028494"/>
          <a:ext cx="5356575" cy="674954"/>
        </a:xfrm>
        <a:prstGeom prst="roundRect">
          <a:avLst>
            <a:gd name="adj" fmla="val 10000"/>
          </a:avLst>
        </a:prstGeom>
        <a:solidFill>
          <a:srgbClr val="003366"/>
        </a:solidFill>
        <a:ln w="2540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Step 3 – The Details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1" kern="1200" dirty="0"/>
            <a:t>Read and make your own notes</a:t>
          </a:r>
        </a:p>
      </dsp:txBody>
      <dsp:txXfrm>
        <a:off x="1500731" y="2048263"/>
        <a:ext cx="5317037" cy="635416"/>
      </dsp:txXfrm>
    </dsp:sp>
    <dsp:sp modelId="{61805A8D-8DBE-4846-A5A9-B47EB6C945B1}">
      <dsp:nvSpPr>
        <dsp:cNvPr id="0" name=""/>
        <dsp:cNvSpPr/>
      </dsp:nvSpPr>
      <dsp:spPr>
        <a:xfrm rot="5400000">
          <a:off x="3888525" y="2486316"/>
          <a:ext cx="253108" cy="771743"/>
        </a:xfrm>
        <a:prstGeom prst="righ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 dirty="0"/>
        </a:p>
      </dsp:txBody>
      <dsp:txXfrm rot="-5400000">
        <a:off x="3783557" y="2745633"/>
        <a:ext cx="463045" cy="177176"/>
      </dsp:txXfrm>
    </dsp:sp>
    <dsp:sp modelId="{D498BD89-7E50-44AC-B506-6C9A8584E36B}">
      <dsp:nvSpPr>
        <dsp:cNvPr id="0" name=""/>
        <dsp:cNvSpPr/>
      </dsp:nvSpPr>
      <dsp:spPr>
        <a:xfrm>
          <a:off x="1480962" y="3040926"/>
          <a:ext cx="5356575" cy="674954"/>
        </a:xfrm>
        <a:prstGeom prst="roundRect">
          <a:avLst>
            <a:gd name="adj" fmla="val 10000"/>
          </a:avLst>
        </a:prstGeom>
        <a:solidFill>
          <a:srgbClr val="003366"/>
        </a:solidFill>
        <a:ln w="2540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Step 4 – The Test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1" kern="1200" dirty="0"/>
            <a:t>Close the module and list the major topics</a:t>
          </a:r>
        </a:p>
      </dsp:txBody>
      <dsp:txXfrm>
        <a:off x="1500731" y="3060695"/>
        <a:ext cx="5317037" cy="6354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A5981A-56D0-4B6B-B23C-1BB0C3A1817F}">
      <dsp:nvSpPr>
        <dsp:cNvPr id="0" name=""/>
        <dsp:cNvSpPr/>
      </dsp:nvSpPr>
      <dsp:spPr>
        <a:xfrm>
          <a:off x="133350" y="709"/>
          <a:ext cx="2578099" cy="285975"/>
        </a:xfrm>
        <a:prstGeom prst="roundRect">
          <a:avLst>
            <a:gd name="adj" fmla="val 10000"/>
          </a:avLst>
        </a:prstGeom>
        <a:solidFill>
          <a:srgbClr val="003366"/>
        </a:solidFill>
        <a:ln w="2540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/>
            <a:t>Step 1 – The Outcomes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b="1" kern="1200" dirty="0"/>
            <a:t>Identify importance of objectives and content</a:t>
          </a:r>
        </a:p>
      </dsp:txBody>
      <dsp:txXfrm>
        <a:off x="141726" y="9085"/>
        <a:ext cx="2561347" cy="269223"/>
      </dsp:txXfrm>
    </dsp:sp>
    <dsp:sp modelId="{4F9C5258-10A1-48BD-9868-186A58A9BC3E}">
      <dsp:nvSpPr>
        <dsp:cNvPr id="0" name=""/>
        <dsp:cNvSpPr/>
      </dsp:nvSpPr>
      <dsp:spPr>
        <a:xfrm rot="5400000">
          <a:off x="1361703" y="238004"/>
          <a:ext cx="56746" cy="173025"/>
        </a:xfrm>
        <a:prstGeom prst="righ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 dirty="0"/>
        </a:p>
      </dsp:txBody>
      <dsp:txXfrm rot="-5400000">
        <a:off x="1338169" y="296143"/>
        <a:ext cx="103815" cy="39722"/>
      </dsp:txXfrm>
    </dsp:sp>
    <dsp:sp modelId="{511FBD02-5F99-4D2D-8C3D-5FA5D3A0AF8D}">
      <dsp:nvSpPr>
        <dsp:cNvPr id="0" name=""/>
        <dsp:cNvSpPr/>
      </dsp:nvSpPr>
      <dsp:spPr>
        <a:xfrm>
          <a:off x="133350" y="362347"/>
          <a:ext cx="2578099" cy="238491"/>
        </a:xfrm>
        <a:prstGeom prst="roundRect">
          <a:avLst>
            <a:gd name="adj" fmla="val 10000"/>
          </a:avLst>
        </a:prstGeom>
        <a:solidFill>
          <a:srgbClr val="003366"/>
        </a:solidFill>
        <a:ln w="2540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/>
            <a:t>Step 2 – The Big Picture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b="1" kern="1200" dirty="0"/>
            <a:t>Scan the entire module</a:t>
          </a:r>
        </a:p>
      </dsp:txBody>
      <dsp:txXfrm>
        <a:off x="140335" y="369332"/>
        <a:ext cx="2564129" cy="224521"/>
      </dsp:txXfrm>
    </dsp:sp>
    <dsp:sp modelId="{DC178B8B-38BC-4C99-9DE5-A87A4E07E81B}">
      <dsp:nvSpPr>
        <dsp:cNvPr id="0" name=""/>
        <dsp:cNvSpPr/>
      </dsp:nvSpPr>
      <dsp:spPr>
        <a:xfrm rot="5400000">
          <a:off x="1361703" y="552157"/>
          <a:ext cx="56746" cy="173025"/>
        </a:xfrm>
        <a:prstGeom prst="righ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 dirty="0"/>
        </a:p>
      </dsp:txBody>
      <dsp:txXfrm rot="-5400000">
        <a:off x="1338169" y="610296"/>
        <a:ext cx="103815" cy="39722"/>
      </dsp:txXfrm>
    </dsp:sp>
    <dsp:sp modelId="{5415DBA8-CFFA-4376-9A77-B72A90B247DD}">
      <dsp:nvSpPr>
        <dsp:cNvPr id="0" name=""/>
        <dsp:cNvSpPr/>
      </dsp:nvSpPr>
      <dsp:spPr>
        <a:xfrm>
          <a:off x="133347" y="676501"/>
          <a:ext cx="2578105" cy="242704"/>
        </a:xfrm>
        <a:prstGeom prst="roundRect">
          <a:avLst>
            <a:gd name="adj" fmla="val 10000"/>
          </a:avLst>
        </a:prstGeom>
        <a:solidFill>
          <a:srgbClr val="003366"/>
        </a:solidFill>
        <a:ln w="2540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/>
            <a:t>Step 3 – The Details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b="1" kern="1200" dirty="0"/>
            <a:t>Read and make your own notes</a:t>
          </a:r>
        </a:p>
      </dsp:txBody>
      <dsp:txXfrm>
        <a:off x="140456" y="683610"/>
        <a:ext cx="2563887" cy="228486"/>
      </dsp:txXfrm>
    </dsp:sp>
    <dsp:sp modelId="{61805A8D-8DBE-4846-A5A9-B47EB6C945B1}">
      <dsp:nvSpPr>
        <dsp:cNvPr id="0" name=""/>
        <dsp:cNvSpPr/>
      </dsp:nvSpPr>
      <dsp:spPr>
        <a:xfrm rot="5400000">
          <a:off x="1361703" y="870524"/>
          <a:ext cx="56746" cy="173025"/>
        </a:xfrm>
        <a:prstGeom prst="righ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 dirty="0"/>
        </a:p>
      </dsp:txBody>
      <dsp:txXfrm rot="-5400000">
        <a:off x="1338169" y="928663"/>
        <a:ext cx="103815" cy="39722"/>
      </dsp:txXfrm>
    </dsp:sp>
    <dsp:sp modelId="{D498BD89-7E50-44AC-B506-6C9A8584E36B}">
      <dsp:nvSpPr>
        <dsp:cNvPr id="0" name=""/>
        <dsp:cNvSpPr/>
      </dsp:nvSpPr>
      <dsp:spPr>
        <a:xfrm>
          <a:off x="114298" y="994868"/>
          <a:ext cx="2616203" cy="249021"/>
        </a:xfrm>
        <a:prstGeom prst="roundRect">
          <a:avLst>
            <a:gd name="adj" fmla="val 10000"/>
          </a:avLst>
        </a:prstGeom>
        <a:solidFill>
          <a:srgbClr val="003366"/>
        </a:solidFill>
        <a:ln w="2540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/>
            <a:t>Step 4 – The Test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b="1" kern="1200" dirty="0"/>
            <a:t>Close the module and list the major topics</a:t>
          </a:r>
        </a:p>
      </dsp:txBody>
      <dsp:txXfrm>
        <a:off x="121592" y="1002162"/>
        <a:ext cx="2601615" cy="2344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64FAB4-2A54-4380-B0D1-618131AA9925}">
      <dsp:nvSpPr>
        <dsp:cNvPr id="0" name=""/>
        <dsp:cNvSpPr/>
      </dsp:nvSpPr>
      <dsp:spPr>
        <a:xfrm>
          <a:off x="0" y="246857"/>
          <a:ext cx="8318500" cy="1180065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531192-886D-464C-B7AC-6D2EE0BC510E}">
      <dsp:nvSpPr>
        <dsp:cNvPr id="0" name=""/>
        <dsp:cNvSpPr/>
      </dsp:nvSpPr>
      <dsp:spPr>
        <a:xfrm>
          <a:off x="251686" y="416052"/>
          <a:ext cx="1784943" cy="122743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1EAB816-2500-4294-AA7E-5262F487B308}">
      <dsp:nvSpPr>
        <dsp:cNvPr id="0" name=""/>
        <dsp:cNvSpPr/>
      </dsp:nvSpPr>
      <dsp:spPr>
        <a:xfrm rot="10800000">
          <a:off x="251686" y="1738087"/>
          <a:ext cx="1784943" cy="1274204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Tahoma" charset="0"/>
            </a:rPr>
            <a:t>Observe Participant Reactions</a:t>
          </a:r>
          <a:endParaRPr lang="en-US" sz="1800" kern="1200" dirty="0"/>
        </a:p>
      </dsp:txBody>
      <dsp:txXfrm rot="10800000">
        <a:off x="290872" y="1738087"/>
        <a:ext cx="1706571" cy="1235018"/>
      </dsp:txXfrm>
    </dsp:sp>
    <dsp:sp modelId="{294D4CC2-485D-45AA-B443-A94E31182F58}">
      <dsp:nvSpPr>
        <dsp:cNvPr id="0" name=""/>
        <dsp:cNvSpPr/>
      </dsp:nvSpPr>
      <dsp:spPr>
        <a:xfrm>
          <a:off x="2215124" y="416052"/>
          <a:ext cx="1784943" cy="122743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2080646-D04D-401D-9C12-B0324EA846B8}">
      <dsp:nvSpPr>
        <dsp:cNvPr id="0" name=""/>
        <dsp:cNvSpPr/>
      </dsp:nvSpPr>
      <dsp:spPr>
        <a:xfrm rot="10800000">
          <a:off x="2215124" y="1738087"/>
          <a:ext cx="1784943" cy="1274204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0"/>
            <a:satOff val="0"/>
            <a:lumOff val="-3269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Tahoma" charset="0"/>
            </a:rPr>
            <a:t>Review Exercise Results</a:t>
          </a:r>
          <a:endParaRPr lang="en-US" sz="1800" kern="1200" dirty="0"/>
        </a:p>
      </dsp:txBody>
      <dsp:txXfrm rot="10800000">
        <a:off x="2254310" y="1738087"/>
        <a:ext cx="1706571" cy="1235018"/>
      </dsp:txXfrm>
    </dsp:sp>
    <dsp:sp modelId="{EE8038A1-E9DF-4DA3-BE0C-53AA326E77DA}">
      <dsp:nvSpPr>
        <dsp:cNvPr id="0" name=""/>
        <dsp:cNvSpPr/>
      </dsp:nvSpPr>
      <dsp:spPr>
        <a:xfrm>
          <a:off x="4178563" y="416052"/>
          <a:ext cx="1784943" cy="122743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9F53439-A638-4FA5-931C-015B11154E9E}">
      <dsp:nvSpPr>
        <dsp:cNvPr id="0" name=""/>
        <dsp:cNvSpPr/>
      </dsp:nvSpPr>
      <dsp:spPr>
        <a:xfrm rot="10800000">
          <a:off x="4178563" y="1738087"/>
          <a:ext cx="1784943" cy="1274204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0"/>
            <a:satOff val="0"/>
            <a:lumOff val="-653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Tahoma" charset="0"/>
            </a:rPr>
            <a:t>Ask Questions</a:t>
          </a:r>
        </a:p>
      </dsp:txBody>
      <dsp:txXfrm rot="10800000">
        <a:off x="4217749" y="1738087"/>
        <a:ext cx="1706571" cy="1235018"/>
      </dsp:txXfrm>
    </dsp:sp>
    <dsp:sp modelId="{9383F5F4-C533-4192-B4C8-406C11BA0AE6}">
      <dsp:nvSpPr>
        <dsp:cNvPr id="0" name=""/>
        <dsp:cNvSpPr/>
      </dsp:nvSpPr>
      <dsp:spPr>
        <a:xfrm>
          <a:off x="6142001" y="427216"/>
          <a:ext cx="1924811" cy="120511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A0B4D98-9462-4596-8350-A862709F897B}">
      <dsp:nvSpPr>
        <dsp:cNvPr id="0" name=""/>
        <dsp:cNvSpPr/>
      </dsp:nvSpPr>
      <dsp:spPr>
        <a:xfrm rot="10800000">
          <a:off x="6211935" y="1738087"/>
          <a:ext cx="1784943" cy="1274204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0"/>
            <a:satOff val="0"/>
            <a:lumOff val="-980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Tahoma" charset="0"/>
            </a:rPr>
            <a:t>Have Participants Teach Back</a:t>
          </a:r>
        </a:p>
      </dsp:txBody>
      <dsp:txXfrm rot="10800000">
        <a:off x="6251121" y="1738087"/>
        <a:ext cx="1706571" cy="123501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64FAB4-2A54-4380-B0D1-618131AA9925}">
      <dsp:nvSpPr>
        <dsp:cNvPr id="0" name=""/>
        <dsp:cNvSpPr/>
      </dsp:nvSpPr>
      <dsp:spPr>
        <a:xfrm>
          <a:off x="0" y="82601"/>
          <a:ext cx="2844800" cy="394866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531192-886D-464C-B7AC-6D2EE0BC510E}">
      <dsp:nvSpPr>
        <dsp:cNvPr id="0" name=""/>
        <dsp:cNvSpPr/>
      </dsp:nvSpPr>
      <dsp:spPr>
        <a:xfrm>
          <a:off x="86073" y="139216"/>
          <a:ext cx="610423" cy="41071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1EAB816-2500-4294-AA7E-5262F487B308}">
      <dsp:nvSpPr>
        <dsp:cNvPr id="0" name=""/>
        <dsp:cNvSpPr/>
      </dsp:nvSpPr>
      <dsp:spPr>
        <a:xfrm rot="10800000">
          <a:off x="86073" y="581588"/>
          <a:ext cx="610423" cy="426366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672" tIns="42672" rIns="42672" bIns="42672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Tahoma" charset="0"/>
            </a:rPr>
            <a:t>Observe Participant Reactions</a:t>
          </a:r>
          <a:endParaRPr lang="en-US" sz="600" kern="1200" dirty="0"/>
        </a:p>
      </dsp:txBody>
      <dsp:txXfrm rot="10800000">
        <a:off x="99185" y="581588"/>
        <a:ext cx="584199" cy="413254"/>
      </dsp:txXfrm>
    </dsp:sp>
    <dsp:sp modelId="{294D4CC2-485D-45AA-B443-A94E31182F58}">
      <dsp:nvSpPr>
        <dsp:cNvPr id="0" name=""/>
        <dsp:cNvSpPr/>
      </dsp:nvSpPr>
      <dsp:spPr>
        <a:xfrm>
          <a:off x="757538" y="139216"/>
          <a:ext cx="610423" cy="41071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2080646-D04D-401D-9C12-B0324EA846B8}">
      <dsp:nvSpPr>
        <dsp:cNvPr id="0" name=""/>
        <dsp:cNvSpPr/>
      </dsp:nvSpPr>
      <dsp:spPr>
        <a:xfrm rot="10800000">
          <a:off x="757538" y="581588"/>
          <a:ext cx="610423" cy="426366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0"/>
            <a:satOff val="0"/>
            <a:lumOff val="-3269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672" tIns="42672" rIns="42672" bIns="42672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Tahoma" charset="0"/>
            </a:rPr>
            <a:t>Review Exercise Results</a:t>
          </a:r>
          <a:endParaRPr lang="en-US" sz="600" kern="1200" dirty="0"/>
        </a:p>
      </dsp:txBody>
      <dsp:txXfrm rot="10800000">
        <a:off x="770650" y="581588"/>
        <a:ext cx="584199" cy="413254"/>
      </dsp:txXfrm>
    </dsp:sp>
    <dsp:sp modelId="{EE8038A1-E9DF-4DA3-BE0C-53AA326E77DA}">
      <dsp:nvSpPr>
        <dsp:cNvPr id="0" name=""/>
        <dsp:cNvSpPr/>
      </dsp:nvSpPr>
      <dsp:spPr>
        <a:xfrm>
          <a:off x="1429004" y="139216"/>
          <a:ext cx="610423" cy="41071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9F53439-A638-4FA5-931C-015B11154E9E}">
      <dsp:nvSpPr>
        <dsp:cNvPr id="0" name=""/>
        <dsp:cNvSpPr/>
      </dsp:nvSpPr>
      <dsp:spPr>
        <a:xfrm rot="10800000">
          <a:off x="1429004" y="581588"/>
          <a:ext cx="610423" cy="426366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0"/>
            <a:satOff val="0"/>
            <a:lumOff val="-653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672" tIns="42672" rIns="42672" bIns="42672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Tahoma" charset="0"/>
            </a:rPr>
            <a:t>Ask Questions</a:t>
          </a:r>
        </a:p>
      </dsp:txBody>
      <dsp:txXfrm rot="10800000">
        <a:off x="1442116" y="581588"/>
        <a:ext cx="584199" cy="413254"/>
      </dsp:txXfrm>
    </dsp:sp>
    <dsp:sp modelId="{9383F5F4-C533-4192-B4C8-406C11BA0AE6}">
      <dsp:nvSpPr>
        <dsp:cNvPr id="0" name=""/>
        <dsp:cNvSpPr/>
      </dsp:nvSpPr>
      <dsp:spPr>
        <a:xfrm>
          <a:off x="2100470" y="142952"/>
          <a:ext cx="658256" cy="40324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A0B4D98-9462-4596-8350-A862709F897B}">
      <dsp:nvSpPr>
        <dsp:cNvPr id="0" name=""/>
        <dsp:cNvSpPr/>
      </dsp:nvSpPr>
      <dsp:spPr>
        <a:xfrm rot="10800000">
          <a:off x="2124387" y="581588"/>
          <a:ext cx="610423" cy="426366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0"/>
            <a:satOff val="0"/>
            <a:lumOff val="-980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672" tIns="42672" rIns="42672" bIns="42672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Tahoma" charset="0"/>
            </a:rPr>
            <a:t>Have Participants Teach Back</a:t>
          </a:r>
        </a:p>
      </dsp:txBody>
      <dsp:txXfrm rot="10800000">
        <a:off x="2137499" y="581588"/>
        <a:ext cx="584199" cy="4132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>
              <a:defRPr/>
            </a:pPr>
            <a:r>
              <a:rPr lang="en-US" sz="900" dirty="0"/>
              <a:t>Slide Presentation</a:t>
            </a:r>
          </a:p>
        </p:txBody>
      </p:sp>
      <p:sp>
        <p:nvSpPr>
          <p:cNvPr id="1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l">
              <a:defRPr/>
            </a:pPr>
            <a:r>
              <a:rPr lang="en-US" sz="900" dirty="0"/>
              <a:t>[Course Full Name v##]</a:t>
            </a:r>
          </a:p>
        </p:txBody>
      </p:sp>
      <p:sp>
        <p:nvSpPr>
          <p:cNvPr id="19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 sz="900"/>
              <a:t>Module XX: Name of Module</a:t>
            </a:r>
            <a:endParaRPr lang="en-US" sz="900" dirty="0"/>
          </a:p>
        </p:txBody>
      </p:sp>
      <p:sp>
        <p:nvSpPr>
          <p:cNvPr id="20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en-US" sz="9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/>
            <a:r>
              <a:rPr lang="en-US" sz="900" b="1" dirty="0"/>
              <a:t>OFFICE OF ANTITERRORISM ASSISTANCE - FOR TRAINING PURPOSES ONLY</a:t>
            </a:r>
          </a:p>
        </p:txBody>
      </p:sp>
    </p:spTree>
    <p:extLst>
      <p:ext uri="{BB962C8B-B14F-4D97-AF65-F5344CB8AC3E}">
        <p14:creationId xmlns:p14="http://schemas.microsoft.com/office/powerpoint/2010/main" val="3997515574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701675"/>
            <a:ext cx="4686300" cy="3516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04902" y="4452710"/>
            <a:ext cx="4800598" cy="4206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1" tIns="46806" rIns="93611" bIns="468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>
              <a:defRPr/>
            </a:pPr>
            <a:r>
              <a:rPr lang="en-US" sz="900" dirty="0"/>
              <a:t>Slide Presentation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l">
              <a:defRPr/>
            </a:pPr>
            <a:r>
              <a:rPr lang="en-US" sz="900" dirty="0"/>
              <a:t>[Course Full Name v##]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 sz="900"/>
              <a:t>Module XX: Name of Module</a:t>
            </a:r>
            <a:endParaRPr lang="en-US" sz="900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en-US" sz="9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/>
            <a:r>
              <a:rPr lang="en-US" sz="900" b="1" dirty="0"/>
              <a:t>OFFICE OF ANTITERRORISM ASSISTANCE - FOR TRAINING PURPOSES ONLY</a:t>
            </a:r>
          </a:p>
        </p:txBody>
      </p:sp>
    </p:spTree>
    <p:extLst>
      <p:ext uri="{BB962C8B-B14F-4D97-AF65-F5344CB8AC3E}">
        <p14:creationId xmlns:p14="http://schemas.microsoft.com/office/powerpoint/2010/main" val="2619954458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1143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5715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0287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859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/>
              <a:t>Slide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/>
              <a:t>[Course Full Name v##]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/>
              <a:t>Module XX: Name of Module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362304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Slide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Trainer-the-Trainer Add-On v1.00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Module 4: Preparation Skills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90BEA067-C006-47D8-A979-21243A035504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97130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/>
              <a:t>Slide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/>
              <a:t>[Course Full Name v##]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/>
              <a:t>Module XX: Name of Module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31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599870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743200"/>
            <a:ext cx="6996225" cy="1371600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Module Title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/>
            </a:lvl1pPr>
          </a:lstStyle>
          <a:p>
            <a:pPr lvl="0"/>
            <a:r>
              <a:rPr lang="en-US" dirty="0"/>
              <a:t>Place Module ##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E4C226-249C-93C8-901B-77D162A8F440}"/>
              </a:ext>
            </a:extLst>
          </p:cNvPr>
          <p:cNvSpPr txBox="1"/>
          <p:nvPr userDrawn="1"/>
        </p:nvSpPr>
        <p:spPr>
          <a:xfrm>
            <a:off x="146495" y="6631054"/>
            <a:ext cx="2096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CISR-TTT v1.00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303BE5-F07A-22D2-1905-3CAA51950A72}"/>
              </a:ext>
            </a:extLst>
          </p:cNvPr>
          <p:cNvSpPr txBox="1"/>
          <p:nvPr userDrawn="1"/>
        </p:nvSpPr>
        <p:spPr>
          <a:xfrm>
            <a:off x="2816723" y="6620774"/>
            <a:ext cx="350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Module 04: Preparing to Train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ED76BD-42C0-B186-F21E-914754D78871}"/>
              </a:ext>
            </a:extLst>
          </p:cNvPr>
          <p:cNvSpPr txBox="1"/>
          <p:nvPr userDrawn="1"/>
        </p:nvSpPr>
        <p:spPr>
          <a:xfrm>
            <a:off x="8802240" y="6631054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14925BF-9CAF-48C5-B236-06E7E2D47609}" type="slidenum">
              <a:rPr lang="en-US" sz="1100" b="1" smtClean="0">
                <a:solidFill>
                  <a:schemeClr val="tx1"/>
                </a:solidFill>
              </a:rPr>
              <a:t>‹#›</a:t>
            </a:fld>
            <a:endParaRPr lang="en-US" sz="1100" b="1">
              <a:solidFill>
                <a:schemeClr val="tx1"/>
              </a:solidFill>
            </a:endParaRPr>
          </a:p>
        </p:txBody>
      </p:sp>
      <p:pic>
        <p:nvPicPr>
          <p:cNvPr id="7" name="Picture 6" descr="Logo&#10;&#10;AI-generated content may be incorrect.">
            <a:extLst>
              <a:ext uri="{FF2B5EF4-FFF2-40B4-BE49-F238E27FC236}">
                <a16:creationId xmlns:a16="http://schemas.microsoft.com/office/drawing/2014/main" id="{A4383EDC-E5FA-F578-9D9C-A052AFA54B6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743" y="3083639"/>
            <a:ext cx="690721" cy="69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468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8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4" y="1220788"/>
            <a:ext cx="3976686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1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46366249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Ref"/>
          <p:cNvSpPr txBox="1">
            <a:spLocks/>
          </p:cNvSpPr>
          <p:nvPr userDrawn="1"/>
        </p:nvSpPr>
        <p:spPr>
          <a:xfrm>
            <a:off x="6437800" y="231775"/>
            <a:ext cx="2291864" cy="274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45720" anchor="ctr">
            <a:noAutofit/>
          </a:bodyPr>
          <a:lstStyle>
            <a:lvl1pPr marL="0" indent="0" algn="ctr" rtl="0" eaLnBrk="0" fontAlgn="base" hangingPunct="0">
              <a:spcBef>
                <a:spcPct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7688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325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6963" indent="-228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79525" indent="-182563" algn="l" rtl="0" eaLnBrk="0" fontAlgn="base" hangingPunct="0">
              <a:spcBef>
                <a:spcPts val="6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kern="0"/>
              <a:t>Refer To:</a:t>
            </a:r>
            <a:endParaRPr lang="en-US" kern="0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455343" y="868680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6840" y="868680"/>
            <a:ext cx="1968498" cy="27432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buNone/>
              <a:defRPr sz="1600" baseline="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Addenda/Refer. ##</a:t>
            </a:r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29" hasCustomPrompt="1"/>
          </p:nvPr>
        </p:nvSpPr>
        <p:spPr>
          <a:xfrm>
            <a:off x="8455343" y="551815"/>
            <a:ext cx="274320" cy="274320"/>
          </a:xfrm>
          <a:prstGeom prst="rect">
            <a:avLst/>
          </a:prstGeom>
          <a:ln>
            <a:noFill/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0" name="Text Placeholder Type"/>
          <p:cNvSpPr>
            <a:spLocks noGrp="1"/>
          </p:cNvSpPr>
          <p:nvPr>
            <p:ph type="body" sz="quarter" idx="27" hasCustomPrompt="1"/>
          </p:nvPr>
        </p:nvSpPr>
        <p:spPr>
          <a:xfrm>
            <a:off x="6446838" y="551815"/>
            <a:ext cx="1968498" cy="274320"/>
          </a:xfrm>
          <a:solidFill>
            <a:schemeClr val="bg1">
              <a:lumMod val="65000"/>
            </a:schemeClr>
          </a:solidFill>
          <a:ln>
            <a:noFill/>
          </a:ln>
        </p:spPr>
        <p:txBody>
          <a:bodyPr wrap="none" rIns="9144" anchor="ctr">
            <a:normAutofit/>
          </a:bodyPr>
          <a:lstStyle>
            <a:lvl1pPr marL="0" indent="0" algn="ctr"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Addenda/Refer.  ##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78074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15197066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36611296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6"/>
          <p:cNvSpPr>
            <a:spLocks noGrp="1"/>
          </p:cNvSpPr>
          <p:nvPr>
            <p:ph sz="quarter" idx="16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518209100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5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squar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6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2006825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1726200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26836049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333569192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348560050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Chapter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4" y="2743200"/>
            <a:ext cx="8318500" cy="1371600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Chapter Break Title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4A72A57-C590-2198-1768-CC45C6609553}"/>
              </a:ext>
            </a:extLst>
          </p:cNvPr>
          <p:cNvSpPr/>
          <p:nvPr userDrawn="1"/>
        </p:nvSpPr>
        <p:spPr bwMode="auto">
          <a:xfrm>
            <a:off x="0" y="6620774"/>
            <a:ext cx="9144000" cy="253916"/>
          </a:xfrm>
          <a:prstGeom prst="rect">
            <a:avLst/>
          </a:prstGeom>
          <a:solidFill>
            <a:srgbClr val="EAB8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877B6E-B9F8-68F8-0C5A-C34BB9FFAD56}"/>
              </a:ext>
            </a:extLst>
          </p:cNvPr>
          <p:cNvSpPr txBox="1"/>
          <p:nvPr userDrawn="1"/>
        </p:nvSpPr>
        <p:spPr>
          <a:xfrm>
            <a:off x="17100" y="6631054"/>
            <a:ext cx="2096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CISR-TTT v1.00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194E39-DE28-1C3B-2898-CA01058F86FE}"/>
              </a:ext>
            </a:extLst>
          </p:cNvPr>
          <p:cNvSpPr txBox="1"/>
          <p:nvPr userDrawn="1"/>
        </p:nvSpPr>
        <p:spPr>
          <a:xfrm>
            <a:off x="2816723" y="6620774"/>
            <a:ext cx="350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Module 04: Preparing to Train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0A1711-35E4-99ED-FE1C-D8A544027919}"/>
              </a:ext>
            </a:extLst>
          </p:cNvPr>
          <p:cNvSpPr txBox="1"/>
          <p:nvPr userDrawn="1"/>
        </p:nvSpPr>
        <p:spPr>
          <a:xfrm>
            <a:off x="8802240" y="6631054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14925BF-9CAF-48C5-B236-06E7E2D47609}" type="slidenum">
              <a:rPr lang="en-US" sz="1100" b="1" smtClean="0">
                <a:solidFill>
                  <a:schemeClr val="tx1"/>
                </a:solidFill>
              </a:rPr>
              <a:t>‹#›</a:t>
            </a:fld>
            <a:endParaRPr lang="en-US" sz="11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5382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1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  <p:pic>
        <p:nvPicPr>
          <p:cNvPr id="2" name="Picture 1" descr="Background pattern&#10;&#10;AI-generated content may be incorrect.">
            <a:extLst>
              <a:ext uri="{FF2B5EF4-FFF2-40B4-BE49-F238E27FC236}">
                <a16:creationId xmlns:a16="http://schemas.microsoft.com/office/drawing/2014/main" id="{F0484255-D0AB-92BA-020F-B00E206A34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7064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9"/>
            <a:ext cx="40274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/>
          </p:nvPr>
        </p:nvSpPr>
        <p:spPr>
          <a:xfrm>
            <a:off x="4705350" y="1220788"/>
            <a:ext cx="4027487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  <p:pic>
        <p:nvPicPr>
          <p:cNvPr id="6" name="Picture 5" descr="Background pattern&#10;&#10;AI-generated content may be incorrect.">
            <a:extLst>
              <a:ext uri="{FF2B5EF4-FFF2-40B4-BE49-F238E27FC236}">
                <a16:creationId xmlns:a16="http://schemas.microsoft.com/office/drawing/2014/main" id="{AB4C4E39-074A-B94B-F8FA-67B75718F5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2442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1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1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  <p:pic>
        <p:nvPicPr>
          <p:cNvPr id="2" name="Picture 1" descr="Background pattern&#10;&#10;AI-generated content may be incorrect.">
            <a:extLst>
              <a:ext uri="{FF2B5EF4-FFF2-40B4-BE49-F238E27FC236}">
                <a16:creationId xmlns:a16="http://schemas.microsoft.com/office/drawing/2014/main" id="{5AEAACC3-3E44-3E7C-592A-07310BDE0C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5303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1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  <p:pic>
        <p:nvPicPr>
          <p:cNvPr id="12" name="Picture 11" descr="Background pattern&#10;&#10;AI-generated content may be incorrect.">
            <a:extLst>
              <a:ext uri="{FF2B5EF4-FFF2-40B4-BE49-F238E27FC236}">
                <a16:creationId xmlns:a16="http://schemas.microsoft.com/office/drawing/2014/main" id="{448B7A99-9F77-DD9B-34EB-E897A0D346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6507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  <p:sp>
        <p:nvSpPr>
          <p:cNvPr id="2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6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2" name="Picture 1" descr="Background pattern&#10;&#10;AI-generated content may be incorrect.">
            <a:extLst>
              <a:ext uri="{FF2B5EF4-FFF2-40B4-BE49-F238E27FC236}">
                <a16:creationId xmlns:a16="http://schemas.microsoft.com/office/drawing/2014/main" id="{501EEA63-ED9E-1D6A-C5A3-A6538DFDF1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2728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8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9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30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  <p:pic>
        <p:nvPicPr>
          <p:cNvPr id="2" name="Picture 1" descr="Background pattern&#10;&#10;AI-generated content may be incorrect.">
            <a:extLst>
              <a:ext uri="{FF2B5EF4-FFF2-40B4-BE49-F238E27FC236}">
                <a16:creationId xmlns:a16="http://schemas.microsoft.com/office/drawing/2014/main" id="{0D06F6F7-08D5-1EC7-E5C2-B70C078E5F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2068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eference: Question, Title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pic>
        <p:nvPicPr>
          <p:cNvPr id="2" name="Picture 1" descr="Background pattern&#10;&#10;AI-generated content may be incorrect.">
            <a:extLst>
              <a:ext uri="{FF2B5EF4-FFF2-40B4-BE49-F238E27FC236}">
                <a16:creationId xmlns:a16="http://schemas.microsoft.com/office/drawing/2014/main" id="{DBA694E5-6F4A-E8CD-11DA-80D572EDB1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6416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1457738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3124317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385370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70502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9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08888670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Question - Title 1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pic>
        <p:nvPicPr>
          <p:cNvPr id="2" name="Picture 1" descr="Background pattern&#10;&#10;AI-generated content may be incorrect.">
            <a:extLst>
              <a:ext uri="{FF2B5EF4-FFF2-40B4-BE49-F238E27FC236}">
                <a16:creationId xmlns:a16="http://schemas.microsoft.com/office/drawing/2014/main" id="{BC654471-7FDB-5E7F-3DDD-29FB175525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478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Title and 2 Content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7516326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Title and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39766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7"/>
            <a:ext cx="3975100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79761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Question - Title and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39766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8"/>
            <a:ext cx="3975100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pic>
        <p:nvPicPr>
          <p:cNvPr id="8" name="Picture 7" descr="Background pattern&#10;&#10;AI-generated content may be incorrect.">
            <a:extLst>
              <a:ext uri="{FF2B5EF4-FFF2-40B4-BE49-F238E27FC236}">
                <a16:creationId xmlns:a16="http://schemas.microsoft.com/office/drawing/2014/main" id="{F2BF457E-439C-9D8B-FA2B-9B1FFFD901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729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1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11163" y="1220790"/>
            <a:ext cx="3976687" cy="3719509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2827684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Content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4563" y="1220788"/>
            <a:ext cx="3975100" cy="3719511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11163" y="1222376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193361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1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3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26.xml"/><Relationship Id="rId20" Type="http://schemas.openxmlformats.org/officeDocument/2006/relationships/slideLayout" Target="../slideLayouts/slideLayout30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0.xml"/><Relationship Id="rId19" Type="http://schemas.openxmlformats.org/officeDocument/2006/relationships/slideLayout" Target="../slideLayouts/slideLayout29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E7EE8F9-8487-CA2D-0C69-A789C70725B3}"/>
              </a:ext>
            </a:extLst>
          </p:cNvPr>
          <p:cNvSpPr/>
          <p:nvPr userDrawn="1"/>
        </p:nvSpPr>
        <p:spPr bwMode="auto">
          <a:xfrm>
            <a:off x="0" y="6620774"/>
            <a:ext cx="9144000" cy="253916"/>
          </a:xfrm>
          <a:prstGeom prst="rect">
            <a:avLst/>
          </a:prstGeom>
          <a:solidFill>
            <a:srgbClr val="EAB8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AE1748-26D0-58F1-BE66-3927B660408E}"/>
              </a:ext>
            </a:extLst>
          </p:cNvPr>
          <p:cNvSpPr txBox="1"/>
          <p:nvPr userDrawn="1"/>
        </p:nvSpPr>
        <p:spPr>
          <a:xfrm>
            <a:off x="17100" y="6631054"/>
            <a:ext cx="2096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CISR-TTT v1.00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61679A-7F75-5DD0-B984-E8C2446256D8}"/>
              </a:ext>
            </a:extLst>
          </p:cNvPr>
          <p:cNvSpPr txBox="1"/>
          <p:nvPr userDrawn="1"/>
        </p:nvSpPr>
        <p:spPr>
          <a:xfrm>
            <a:off x="2816723" y="6620774"/>
            <a:ext cx="350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Module 04: Preparing to Train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F8647A-730B-581E-1E82-9F63316DF444}"/>
              </a:ext>
            </a:extLst>
          </p:cNvPr>
          <p:cNvSpPr txBox="1"/>
          <p:nvPr userDrawn="1"/>
        </p:nvSpPr>
        <p:spPr>
          <a:xfrm>
            <a:off x="8802240" y="6631054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14925BF-9CAF-48C5-B236-06E7E2D47609}" type="slidenum">
              <a:rPr lang="en-US" sz="1100" b="1" smtClean="0">
                <a:solidFill>
                  <a:schemeClr val="tx1"/>
                </a:solidFill>
              </a:rPr>
              <a:t>‹#›</a:t>
            </a:fld>
            <a:endParaRPr lang="en-US" sz="11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87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Placeholder 15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Header</a:t>
            </a:r>
          </a:p>
        </p:txBody>
      </p:sp>
      <p:sp>
        <p:nvSpPr>
          <p:cNvPr id="1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4CD87E5-C1A3-274E-DC72-6CDDEE19E3AF}"/>
              </a:ext>
            </a:extLst>
          </p:cNvPr>
          <p:cNvSpPr/>
          <p:nvPr userDrawn="1"/>
        </p:nvSpPr>
        <p:spPr bwMode="auto">
          <a:xfrm>
            <a:off x="0" y="6620774"/>
            <a:ext cx="9144000" cy="253916"/>
          </a:xfrm>
          <a:prstGeom prst="rect">
            <a:avLst/>
          </a:prstGeom>
          <a:solidFill>
            <a:srgbClr val="EAB8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83FA7D-0B67-6D86-B222-9A6271C4C4BD}"/>
              </a:ext>
            </a:extLst>
          </p:cNvPr>
          <p:cNvSpPr txBox="1"/>
          <p:nvPr userDrawn="1"/>
        </p:nvSpPr>
        <p:spPr>
          <a:xfrm>
            <a:off x="17100" y="6631054"/>
            <a:ext cx="2096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CISR-TTT v1.00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F50079-59A0-26AB-A4BD-BCF5DFC90D7B}"/>
              </a:ext>
            </a:extLst>
          </p:cNvPr>
          <p:cNvSpPr txBox="1"/>
          <p:nvPr userDrawn="1"/>
        </p:nvSpPr>
        <p:spPr>
          <a:xfrm>
            <a:off x="2816723" y="6620774"/>
            <a:ext cx="350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Module 04: Preparing to Train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F8ED9F-7C69-E8F7-0D63-CE0065326CD3}"/>
              </a:ext>
            </a:extLst>
          </p:cNvPr>
          <p:cNvSpPr txBox="1"/>
          <p:nvPr userDrawn="1"/>
        </p:nvSpPr>
        <p:spPr>
          <a:xfrm>
            <a:off x="8802240" y="6631054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14925BF-9CAF-48C5-B236-06E7E2D47609}" type="slidenum">
              <a:rPr lang="en-US" sz="1100" b="1" smtClean="0">
                <a:solidFill>
                  <a:schemeClr val="tx1"/>
                </a:solidFill>
              </a:rPr>
              <a:t>‹#›</a:t>
            </a:fld>
            <a:endParaRPr lang="en-US" sz="11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80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  <p:sldLayoutId id="2147483789" r:id="rId14"/>
    <p:sldLayoutId id="2147483790" r:id="rId15"/>
    <p:sldLayoutId id="2147483791" r:id="rId16"/>
    <p:sldLayoutId id="2147483792" r:id="rId17"/>
    <p:sldLayoutId id="2147483793" r:id="rId18"/>
    <p:sldLayoutId id="2147483794" r:id="rId19"/>
    <p:sldLayoutId id="2147483795" r:id="rId20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+mn-lt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+mn-lt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+mn-lt"/>
          <a:cs typeface="Arial" pitchFamily="34" charset="0"/>
        </a:defRPr>
      </a:lvl4pPr>
      <a:lvl5pPr marL="1280160" indent="-18288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None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/>
              <a:t>Preparing to Train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Module 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What is the consequence of failing to learn the content prior to conducting the training?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</a:t>
            </a:r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What is the consequence of failing to learn the content prior to conducting the training?</a:t>
            </a:r>
            <a:endParaRPr lang="en-US" sz="1000" b="0" kern="0" dirty="0"/>
          </a:p>
        </p:txBody>
      </p:sp>
      <p:sp>
        <p:nvSpPr>
          <p:cNvPr id="13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Discussion Question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19574880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the Content</a:t>
            </a:r>
          </a:p>
        </p:txBody>
      </p:sp>
      <p:graphicFrame>
        <p:nvGraphicFramePr>
          <p:cNvPr id="13" name="Content Placeholder 3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433449367"/>
              </p:ext>
            </p:extLst>
          </p:nvPr>
        </p:nvGraphicFramePr>
        <p:xfrm>
          <a:off x="411163" y="1220788"/>
          <a:ext cx="8318500" cy="3719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62738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Learning the Content</a:t>
            </a:r>
            <a:endParaRPr lang="en-US" sz="1000" b="0" kern="0" dirty="0"/>
          </a:p>
        </p:txBody>
      </p:sp>
      <p:graphicFrame>
        <p:nvGraphicFramePr>
          <p:cNvPr id="12" name="CallTable" hidden="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614287"/>
              </p:ext>
            </p:extLst>
          </p:nvPr>
        </p:nvGraphicFramePr>
        <p:xfrm>
          <a:off x="50800" y="5334000"/>
          <a:ext cx="2844800" cy="124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4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Learning the Content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1765890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the Materials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Do</a:t>
            </a:r>
          </a:p>
          <a:p>
            <a:pPr lvl="1"/>
            <a:r>
              <a:rPr lang="en-US" dirty="0"/>
              <a:t>Use the notes to prepare</a:t>
            </a:r>
          </a:p>
          <a:p>
            <a:pPr lvl="1"/>
            <a:r>
              <a:rPr lang="en-US" dirty="0"/>
              <a:t>Summarize the key points from the slides </a:t>
            </a:r>
          </a:p>
          <a:p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lvl="0"/>
            <a:r>
              <a:rPr lang="en-US" dirty="0"/>
              <a:t>Do not </a:t>
            </a:r>
          </a:p>
          <a:p>
            <a:pPr lvl="1"/>
            <a:r>
              <a:rPr lang="en-US" dirty="0"/>
              <a:t>Use the notes as a script</a:t>
            </a:r>
          </a:p>
          <a:p>
            <a:pPr lvl="1"/>
            <a:r>
              <a:rPr lang="en-US" dirty="0"/>
              <a:t>Read from the notes while teaching</a:t>
            </a:r>
          </a:p>
          <a:p>
            <a:pPr lvl="1"/>
            <a:r>
              <a:rPr lang="en-US" dirty="0"/>
              <a:t>Read the slides verbatim to the class</a:t>
            </a:r>
          </a:p>
        </p:txBody>
      </p:sp>
      <p:sp>
        <p:nvSpPr>
          <p:cNvPr id="14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Using the Materials</a:t>
            </a:r>
            <a:endParaRPr lang="en-US" sz="1000" b="0" kern="0" dirty="0"/>
          </a:p>
        </p:txBody>
      </p:sp>
      <p:sp>
        <p:nvSpPr>
          <p:cNvPr id="15" name="CallBottom" hidden="1"/>
          <p:cNvSpPr txBox="1">
            <a:spLocks/>
          </p:cNvSpPr>
          <p:nvPr/>
        </p:nvSpPr>
        <p:spPr bwMode="auto">
          <a:xfrm>
            <a:off x="50800" y="5334000"/>
            <a:ext cx="14224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Do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Use the notes to prepare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Summarize the key points from the slides </a:t>
            </a:r>
          </a:p>
          <a:p>
            <a:pPr>
              <a:spcAft>
                <a:spcPct val="0"/>
              </a:spcAft>
            </a:pPr>
            <a:endParaRPr lang="en-US" sz="1000" b="0" kern="0" dirty="0"/>
          </a:p>
        </p:txBody>
      </p:sp>
      <p:sp>
        <p:nvSpPr>
          <p:cNvPr id="16" name="CallBottom" hidden="1"/>
          <p:cNvSpPr txBox="1">
            <a:spLocks/>
          </p:cNvSpPr>
          <p:nvPr/>
        </p:nvSpPr>
        <p:spPr bwMode="auto">
          <a:xfrm>
            <a:off x="1473200" y="5334000"/>
            <a:ext cx="14224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Do not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Use the notes as a script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Read from the notes while teaching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Read the slides verbatim to the class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42326427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Customizing the Content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Note recent examples</a:t>
            </a:r>
          </a:p>
          <a:p>
            <a:pPr lvl="0"/>
            <a:r>
              <a:rPr lang="en-US" dirty="0"/>
              <a:t>Identify relevant personal experiences</a:t>
            </a:r>
          </a:p>
          <a:p>
            <a:r>
              <a:rPr lang="en-US" dirty="0"/>
              <a:t>Prepare descriptions of how the training applies to the job</a:t>
            </a:r>
          </a:p>
        </p:txBody>
      </p:sp>
      <p:pic>
        <p:nvPicPr>
          <p:cNvPr id="16" name="Picture 2" descr="D:\Users\Sharon\Downloads\86520078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96712" y="1471440"/>
            <a:ext cx="3233651" cy="21529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5095875" y="3664330"/>
            <a:ext cx="3236976" cy="457200"/>
          </a:xfrm>
          <a:prstGeom prst="rect">
            <a:avLst/>
          </a:prstGeom>
          <a:solidFill>
            <a:srgbClr val="0033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en-US" sz="2000" b="1" dirty="0"/>
              <a:t>Ensuring the proper fit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12415" y="3426145"/>
            <a:ext cx="2611843" cy="21544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/>
              <a:t>Source: Getty </a:t>
            </a:r>
          </a:p>
        </p:txBody>
      </p:sp>
      <p:sp>
        <p:nvSpPr>
          <p:cNvPr id="13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Customizing the Content</a:t>
            </a:r>
            <a:endParaRPr lang="en-US" sz="1000" b="0" kern="0" dirty="0"/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Note recent examples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Identify relevant personal experiences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Prepare descriptions of how the training applies to the job</a:t>
            </a:r>
            <a:endParaRPr lang="en-US" sz="1000" b="0" kern="0" dirty="0"/>
          </a:p>
        </p:txBody>
      </p:sp>
      <p:sp>
        <p:nvSpPr>
          <p:cNvPr id="19" name="CallTop" hidden="1"/>
          <p:cNvSpPr txBox="1">
            <a:spLocks/>
          </p:cNvSpPr>
          <p:nvPr/>
        </p:nvSpPr>
        <p:spPr bwMode="auto">
          <a:xfrm>
            <a:off x="1203325" y="6181725"/>
            <a:ext cx="14732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 dirty="0"/>
              <a:t>Ensuring the proper fit</a:t>
            </a:r>
          </a:p>
        </p:txBody>
      </p:sp>
    </p:spTree>
    <p:extLst>
      <p:ext uri="{BB962C8B-B14F-4D97-AF65-F5344CB8AC3E}">
        <p14:creationId xmlns:p14="http://schemas.microsoft.com/office/powerpoint/2010/main" val="24540694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Developing Facilitator Notes</a:t>
            </a:r>
          </a:p>
        </p:txBody>
      </p:sp>
      <p:pic>
        <p:nvPicPr>
          <p:cNvPr id="17" name="Picture 2" descr="D:\Users\Sharon\Downloads\139963365.jpg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592699" y="1498946"/>
            <a:ext cx="2475631" cy="304447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ontent Placeholder 1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lvl="0"/>
            <a:r>
              <a:rPr lang="en-US" dirty="0"/>
              <a:t>Provides</a:t>
            </a:r>
          </a:p>
          <a:p>
            <a:pPr lvl="1"/>
            <a:r>
              <a:rPr lang="en-US" dirty="0"/>
              <a:t>Roadmap for preparing a training session</a:t>
            </a:r>
          </a:p>
          <a:p>
            <a:pPr lvl="1"/>
            <a:r>
              <a:rPr lang="en-US" dirty="0"/>
              <a:t>Plan for achieving the learning objectives</a:t>
            </a:r>
          </a:p>
          <a:p>
            <a:pPr lvl="0"/>
            <a:r>
              <a:rPr lang="en-US" dirty="0"/>
              <a:t>Includes</a:t>
            </a:r>
          </a:p>
          <a:p>
            <a:pPr lvl="1"/>
            <a:r>
              <a:rPr lang="en-US" dirty="0"/>
              <a:t>Key content</a:t>
            </a:r>
          </a:p>
          <a:p>
            <a:pPr lvl="1"/>
            <a:r>
              <a:rPr lang="en-US" dirty="0"/>
              <a:t>Examples</a:t>
            </a:r>
          </a:p>
          <a:p>
            <a:pPr lvl="1"/>
            <a:r>
              <a:rPr lang="en-US" dirty="0"/>
              <a:t>Discussion questions</a:t>
            </a:r>
          </a:p>
          <a:p>
            <a:pPr lvl="1"/>
            <a:r>
              <a:rPr lang="en-US" dirty="0"/>
              <a:t>Sample answers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6487" y="4327981"/>
            <a:ext cx="2611843" cy="21544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/>
              <a:t>Source: Getty </a:t>
            </a:r>
          </a:p>
        </p:txBody>
      </p:sp>
      <p:sp>
        <p:nvSpPr>
          <p:cNvPr id="12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Developing Facilitator Notes</a:t>
            </a:r>
            <a:endParaRPr lang="en-US" sz="1000" b="0" kern="0" dirty="0"/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Provides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Roadmap for preparing a training session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Plan for achieving the learning objectives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kern="0"/>
              <a:t>Includes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Key content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Examples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Discussion questions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Sample answers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1470819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Anticipate Interests and Needs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940301" y="1219200"/>
            <a:ext cx="3976687" cy="3721099"/>
          </a:xfrm>
        </p:spPr>
        <p:txBody>
          <a:bodyPr/>
          <a:lstStyle/>
          <a:p>
            <a:pPr lvl="0"/>
            <a:r>
              <a:rPr lang="en-US" dirty="0"/>
              <a:t>Highlight topics of special interest</a:t>
            </a:r>
          </a:p>
          <a:p>
            <a:pPr lvl="0"/>
            <a:r>
              <a:rPr lang="en-US" dirty="0"/>
              <a:t>Note areas that require detailed instruction</a:t>
            </a:r>
          </a:p>
          <a:p>
            <a:r>
              <a:rPr lang="en-US" dirty="0"/>
              <a:t>List potential participant questions and answers</a:t>
            </a:r>
          </a:p>
        </p:txBody>
      </p:sp>
      <p:pic>
        <p:nvPicPr>
          <p:cNvPr id="14" name="Picture 2" descr="D:\Users\Sharon\Downloads\100039280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1163" y="1466850"/>
            <a:ext cx="3540704" cy="224203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411163" y="3756510"/>
            <a:ext cx="3540704" cy="457200"/>
          </a:xfrm>
          <a:prstGeom prst="rect">
            <a:avLst/>
          </a:prstGeom>
          <a:solidFill>
            <a:srgbClr val="0033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en-US" sz="2000" b="1" dirty="0"/>
              <a:t>Being prepared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20974" y="3493441"/>
            <a:ext cx="2611843" cy="215444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/>
              <a:t>Source: Getty </a:t>
            </a:r>
          </a:p>
        </p:txBody>
      </p:sp>
      <p:sp>
        <p:nvSpPr>
          <p:cNvPr id="13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Anticipate Interests and Needs</a:t>
            </a:r>
            <a:endParaRPr lang="en-US" sz="1000" b="0" kern="0" dirty="0"/>
          </a:p>
        </p:txBody>
      </p:sp>
      <p:sp>
        <p:nvSpPr>
          <p:cNvPr id="1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Highlight topics of special interest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Note areas that require detailed instruction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List potential participant questions and answers</a:t>
            </a:r>
            <a:endParaRPr lang="en-US" sz="1000" b="0" kern="0" dirty="0"/>
          </a:p>
        </p:txBody>
      </p:sp>
      <p:sp>
        <p:nvSpPr>
          <p:cNvPr id="18" name="CallTop" hidden="1"/>
          <p:cNvSpPr/>
          <p:nvPr/>
        </p:nvSpPr>
        <p:spPr>
          <a:xfrm>
            <a:off x="0" y="6039464"/>
            <a:ext cx="2844800" cy="3048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0F0F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Being prepared</a:t>
            </a:r>
          </a:p>
        </p:txBody>
      </p:sp>
    </p:spTree>
    <p:extLst>
      <p:ext uri="{BB962C8B-B14F-4D97-AF65-F5344CB8AC3E}">
        <p14:creationId xmlns:p14="http://schemas.microsoft.com/office/powerpoint/2010/main" val="15434660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Preparing Learning Activities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Practice providing instructions and completing the activity</a:t>
            </a:r>
          </a:p>
          <a:p>
            <a:r>
              <a:rPr lang="en-US" dirty="0"/>
              <a:t>Anticipate logistical, safety, and security needs</a:t>
            </a:r>
          </a:p>
        </p:txBody>
      </p:sp>
      <p:pic>
        <p:nvPicPr>
          <p:cNvPr id="14" name="Picture 2" descr="D:\Users\Sharon\Downloads\122979725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10909" y="1446564"/>
            <a:ext cx="3540704" cy="2198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4910909" y="3683380"/>
            <a:ext cx="3538728" cy="457200"/>
          </a:xfrm>
          <a:prstGeom prst="rect">
            <a:avLst/>
          </a:prstGeom>
          <a:solidFill>
            <a:srgbClr val="0033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en-US" sz="2000" b="1" dirty="0"/>
              <a:t>Having a game plan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839770" y="3438802"/>
            <a:ext cx="2611843" cy="215444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Getty </a:t>
            </a:r>
          </a:p>
        </p:txBody>
      </p:sp>
      <p:sp>
        <p:nvSpPr>
          <p:cNvPr id="13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Preparing Learning Activities</a:t>
            </a:r>
            <a:endParaRPr lang="en-US" sz="1000" b="0" kern="0" dirty="0"/>
          </a:p>
        </p:txBody>
      </p:sp>
      <p:sp>
        <p:nvSpPr>
          <p:cNvPr id="1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Practice providing instructions and completing the activity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Anticipate logistical, safety, and security needs</a:t>
            </a:r>
            <a:endParaRPr lang="en-US" sz="1000" b="0" kern="0" dirty="0"/>
          </a:p>
        </p:txBody>
      </p:sp>
      <p:sp>
        <p:nvSpPr>
          <p:cNvPr id="19" name="CallTop" hidden="1"/>
          <p:cNvSpPr txBox="1">
            <a:spLocks/>
          </p:cNvSpPr>
          <p:nvPr/>
        </p:nvSpPr>
        <p:spPr bwMode="auto">
          <a:xfrm>
            <a:off x="1089025" y="6200775"/>
            <a:ext cx="13779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 dirty="0"/>
              <a:t>Having a game plan</a:t>
            </a:r>
          </a:p>
        </p:txBody>
      </p:sp>
    </p:spTree>
    <p:extLst>
      <p:ext uri="{BB962C8B-B14F-4D97-AF65-F5344CB8AC3E}">
        <p14:creationId xmlns:p14="http://schemas.microsoft.com/office/powerpoint/2010/main" val="16881160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Placeholder 20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dirty="0"/>
              <a:t>Handout 3.1</a:t>
            </a:r>
          </a:p>
        </p:txBody>
      </p:sp>
      <p:pic>
        <p:nvPicPr>
          <p:cNvPr id="20" name="Picture Placeholder 19"/>
          <p:cNvPicPr>
            <a:picLocks noGrp="1"/>
          </p:cNvPicPr>
          <p:nvPr>
            <p:ph type="pic" sz="quarter" idx="29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" b="289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3" name="Text Placeholder 12"/>
          <p:cNvSpPr>
            <a:spLocks noGrp="1"/>
          </p:cNvSpPr>
          <p:nvPr>
            <p:ph type="body" sz="quarter" idx="27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4.4 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Purpose: to prepare to present a specific module</a:t>
            </a:r>
          </a:p>
          <a:p>
            <a:pPr lvl="1"/>
            <a:r>
              <a:rPr lang="en-US" dirty="0"/>
              <a:t>Duration: 50 minutes (30-preparation; 20-discussion)</a:t>
            </a:r>
          </a:p>
          <a:p>
            <a:pPr lvl="1"/>
            <a:r>
              <a:rPr lang="en-US" dirty="0"/>
              <a:t>Group: Participant pairs</a:t>
            </a:r>
          </a:p>
          <a:p>
            <a:pPr lvl="1"/>
            <a:r>
              <a:rPr lang="en-US" dirty="0"/>
              <a:t>Debrief: Large group discussion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Preparing to </a:t>
            </a:r>
            <a:br>
              <a:rPr lang="en-US" dirty="0"/>
            </a:br>
            <a:r>
              <a:rPr lang="en-US" dirty="0"/>
              <a:t>Present a Module Activity</a:t>
            </a:r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 dirty="0"/>
              <a:t>Purpose: to prepare to present a specific module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/>
              <a:t>Duration 50 minutes (30-preparation; 20-discussion)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/>
              <a:t>Group: Participant pairs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/>
              <a:t>Debrief: Large group discussion</a:t>
            </a:r>
          </a:p>
        </p:txBody>
      </p:sp>
      <p:sp>
        <p:nvSpPr>
          <p:cNvPr id="19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Preparing to </a:t>
            </a:r>
            <a:br>
              <a:rPr lang="en-US" sz="1000" b="0" kern="0"/>
            </a:br>
            <a:r>
              <a:rPr lang="en-US" sz="1000" b="0" kern="0"/>
              <a:t>Present a Module Activity</a:t>
            </a:r>
            <a:endParaRPr lang="en-US" sz="1000" b="0" kern="0" dirty="0"/>
          </a:p>
        </p:txBody>
      </p:sp>
      <p:sp>
        <p:nvSpPr>
          <p:cNvPr id="17" name="CallAddR" hidden="1"/>
          <p:cNvSpPr txBox="1">
            <a:spLocks/>
          </p:cNvSpPr>
          <p:nvPr/>
        </p:nvSpPr>
        <p:spPr bwMode="auto">
          <a:xfrm>
            <a:off x="1854200" y="5032210"/>
            <a:ext cx="1041400" cy="9312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700" b="0" dirty="0"/>
              <a:t>Refer To:</a:t>
            </a:r>
          </a:p>
        </p:txBody>
      </p:sp>
      <p:sp>
        <p:nvSpPr>
          <p:cNvPr id="18" name="CallAddR" hidden="1"/>
          <p:cNvSpPr txBox="1">
            <a:spLocks/>
          </p:cNvSpPr>
          <p:nvPr/>
        </p:nvSpPr>
        <p:spPr bwMode="auto">
          <a:xfrm>
            <a:off x="1854200" y="5119724"/>
            <a:ext cx="1041400" cy="109052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 fontScale="85000" lnSpcReduction="20000"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4.4</a:t>
            </a:r>
          </a:p>
        </p:txBody>
      </p:sp>
      <p:sp>
        <p:nvSpPr>
          <p:cNvPr id="22" name="CallAddR" hidden="1"/>
          <p:cNvSpPr txBox="1">
            <a:spLocks/>
          </p:cNvSpPr>
          <p:nvPr/>
        </p:nvSpPr>
        <p:spPr bwMode="auto">
          <a:xfrm>
            <a:off x="1854200" y="5225842"/>
            <a:ext cx="1041400" cy="109052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rmAutofit fontScale="85000" lnSpcReduction="20000"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Handout 3.1</a:t>
            </a:r>
          </a:p>
        </p:txBody>
      </p:sp>
    </p:spTree>
    <p:extLst>
      <p:ext uri="{BB962C8B-B14F-4D97-AF65-F5344CB8AC3E}">
        <p14:creationId xmlns:p14="http://schemas.microsoft.com/office/powerpoint/2010/main" val="42846037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Prepare for Classroom Management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Beginning Each Day</a:t>
            </a:r>
          </a:p>
          <a:p>
            <a:pPr lvl="0"/>
            <a:r>
              <a:rPr lang="en-US" dirty="0"/>
              <a:t>Managing Time</a:t>
            </a:r>
          </a:p>
          <a:p>
            <a:pPr lvl="0"/>
            <a:r>
              <a:rPr lang="en-US" dirty="0"/>
              <a:t>Managing Breaks</a:t>
            </a:r>
          </a:p>
          <a:p>
            <a:pPr lvl="0"/>
            <a:r>
              <a:rPr lang="en-US" dirty="0"/>
              <a:t>Managing Challenging Participants</a:t>
            </a:r>
          </a:p>
          <a:p>
            <a:r>
              <a:rPr lang="en-US" dirty="0"/>
              <a:t>Assessing Learning</a:t>
            </a:r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Prepare for Classroom Management</a:t>
            </a:r>
            <a:endParaRPr lang="en-US" sz="1000" b="0" kern="0" dirty="0"/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Beginning Each Day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Managing Time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Managing Breaks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Managing Challenging Participants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Assessing Learning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9158295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What is a consequence of failing to manage the classroom?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</a:t>
            </a:r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What is a consequence of failing to manage the classroom?</a:t>
            </a:r>
            <a:endParaRPr lang="en-US" sz="1000" b="0" kern="0" dirty="0"/>
          </a:p>
        </p:txBody>
      </p:sp>
      <p:sp>
        <p:nvSpPr>
          <p:cNvPr id="13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Discussion Question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3342993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Module Objective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228600"/>
            <a:r>
              <a:rPr lang="en-US" dirty="0"/>
              <a:t>At the end of this module, you will be able to identify the requirements to present training</a:t>
            </a:r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Module Objective</a:t>
            </a:r>
            <a:endParaRPr lang="en-US" sz="1000" b="0" kern="0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At the end of this module, you will be able to identify the requirements to present training.</a:t>
            </a:r>
            <a:endParaRPr lang="en-US" sz="1000" b="0" kern="0" dirty="0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Beginning Training Each Day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/>
              <a:t>Arrive early to</a:t>
            </a:r>
          </a:p>
          <a:p>
            <a:pPr lvl="1"/>
            <a:r>
              <a:rPr lang="en-US" dirty="0"/>
              <a:t>Prepare the classroom</a:t>
            </a:r>
          </a:p>
          <a:p>
            <a:pPr lvl="1"/>
            <a:r>
              <a:rPr lang="en-US" dirty="0"/>
              <a:t>Check equipment</a:t>
            </a:r>
          </a:p>
          <a:p>
            <a:pPr lvl="1"/>
            <a:r>
              <a:rPr lang="en-US" dirty="0"/>
              <a:t>Prepare charts and displays</a:t>
            </a:r>
          </a:p>
          <a:p>
            <a:pPr lvl="1"/>
            <a:r>
              <a:rPr lang="en-US" dirty="0"/>
              <a:t>Distribute materials </a:t>
            </a:r>
          </a:p>
          <a:p>
            <a:r>
              <a:rPr lang="en-US" dirty="0"/>
              <a:t>Be ready to greet participants</a:t>
            </a:r>
          </a:p>
        </p:txBody>
      </p:sp>
      <p:pic>
        <p:nvPicPr>
          <p:cNvPr id="14" name="Picture 4" descr="D:\Users\Sharon\Downloads\110948150.jpg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71912" y="3781446"/>
            <a:ext cx="3690938" cy="2841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4830120" y="6343927"/>
            <a:ext cx="2611843" cy="21544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/>
              <a:t>Source: Getty </a:t>
            </a:r>
          </a:p>
        </p:txBody>
      </p:sp>
      <p:sp>
        <p:nvSpPr>
          <p:cNvPr id="12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Beginning Training Each Day</a:t>
            </a:r>
            <a:endParaRPr lang="en-US" sz="1000" b="0" kern="0" dirty="0"/>
          </a:p>
        </p:txBody>
      </p:sp>
      <p:sp>
        <p:nvSpPr>
          <p:cNvPr id="16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Arrive early to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Prepare the classroom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Check equipment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Prepare charts and displays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Distribute materials 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kern="0"/>
              <a:t>Be ready to greet participants</a:t>
            </a:r>
          </a:p>
        </p:txBody>
      </p:sp>
    </p:spTree>
    <p:extLst>
      <p:ext uri="{BB962C8B-B14F-4D97-AF65-F5344CB8AC3E}">
        <p14:creationId xmlns:p14="http://schemas.microsoft.com/office/powerpoint/2010/main" val="2704543532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What are examples of things that waste time within a training session?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Questions</a:t>
            </a:r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What are examples of things that waste time within a training session?</a:t>
            </a:r>
            <a:endParaRPr lang="en-US" sz="1000" b="0" kern="0" dirty="0"/>
          </a:p>
        </p:txBody>
      </p:sp>
      <p:sp>
        <p:nvSpPr>
          <p:cNvPr id="13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Discussion Questions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23799742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Managing Training Time</a:t>
            </a:r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/>
              <a:t>Develop a detailed time plan</a:t>
            </a:r>
          </a:p>
          <a:p>
            <a:pPr lvl="0"/>
            <a:r>
              <a:rPr lang="en-US" dirty="0"/>
              <a:t>Track actual time used</a:t>
            </a:r>
          </a:p>
          <a:p>
            <a:pPr lvl="0"/>
            <a:r>
              <a:rPr lang="en-US" dirty="0"/>
              <a:t>Use a clock to monitor time</a:t>
            </a:r>
          </a:p>
          <a:p>
            <a:pPr lvl="0"/>
            <a:r>
              <a:rPr lang="en-US" dirty="0"/>
              <a:t>Deal with disruptive events and participants</a:t>
            </a:r>
          </a:p>
          <a:p>
            <a:pPr lvl="0"/>
            <a:r>
              <a:rPr lang="en-US" dirty="0"/>
              <a:t>Organize the classroom</a:t>
            </a:r>
          </a:p>
          <a:p>
            <a:r>
              <a:rPr lang="en-US" dirty="0"/>
              <a:t>Manage breaks</a:t>
            </a:r>
          </a:p>
        </p:txBody>
      </p:sp>
      <p:pic>
        <p:nvPicPr>
          <p:cNvPr id="17" name="Picture 2" descr="C:\Users\ahuidobro\AppData\Local\Temp\wz8789\is265_photosource\Lesson4\97951964.jpg"/>
          <p:cNvPicPr>
            <a:picLocks noGrp="1" noChangeAspect="1" noChangeArrowheads="1"/>
          </p:cNvPicPr>
          <p:nvPr>
            <p:ph sz="quarter" idx="16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43587" y="3690065"/>
            <a:ext cx="2433638" cy="23956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5732057" y="5870317"/>
            <a:ext cx="2611843" cy="21544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/>
              <a:t>Source: Getty </a:t>
            </a:r>
          </a:p>
        </p:txBody>
      </p:sp>
      <p:sp>
        <p:nvSpPr>
          <p:cNvPr id="12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Managing Training Time</a:t>
            </a:r>
            <a:endParaRPr lang="en-US" sz="1000" b="0" kern="0" dirty="0"/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Develop a detailed time plan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Track actual time used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Use a clock to monitor time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Deal with disruptive events and participants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Organize the classroom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Manage breaks</a:t>
            </a:r>
          </a:p>
        </p:txBody>
      </p:sp>
    </p:spTree>
    <p:extLst>
      <p:ext uri="{BB962C8B-B14F-4D97-AF65-F5344CB8AC3E}">
        <p14:creationId xmlns:p14="http://schemas.microsoft.com/office/powerpoint/2010/main" val="1864212706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D:\Users\Sharon\Downloads\156974010.jpg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30738" y="3389482"/>
            <a:ext cx="3975100" cy="206163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</a:t>
            </a:r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3"/>
          </p:nvPr>
        </p:nvSpPr>
        <p:spPr>
          <a:xfrm>
            <a:off x="411163" y="1219201"/>
            <a:ext cx="8189912" cy="3719512"/>
          </a:xfrm>
        </p:spPr>
        <p:txBody>
          <a:bodyPr/>
          <a:lstStyle/>
          <a:p>
            <a:r>
              <a:rPr lang="en-US" dirty="0"/>
              <a:t>How do you know when it is time to take a break?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93995" y="5235673"/>
            <a:ext cx="2611843" cy="215444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>
                    <a:lumMod val="85000"/>
                  </a:schemeClr>
                </a:solidFill>
              </a:rPr>
              <a:t>Source: Getty </a:t>
            </a:r>
          </a:p>
        </p:txBody>
      </p:sp>
      <p:sp>
        <p:nvSpPr>
          <p:cNvPr id="12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Discussion Question</a:t>
            </a:r>
            <a:endParaRPr lang="en-US" sz="1000" b="0" kern="0" dirty="0"/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How do you know when it is time to take a break?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31998180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Managing Breaks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/>
              <a:t>Use breaks to </a:t>
            </a:r>
          </a:p>
          <a:p>
            <a:pPr lvl="1"/>
            <a:r>
              <a:rPr lang="en-US" dirty="0"/>
              <a:t>Re-energize participants</a:t>
            </a:r>
          </a:p>
          <a:p>
            <a:pPr lvl="1"/>
            <a:r>
              <a:rPr lang="en-US" dirty="0"/>
              <a:t>Gather your thoughts</a:t>
            </a:r>
          </a:p>
          <a:p>
            <a:pPr lvl="1"/>
            <a:r>
              <a:rPr lang="en-US" dirty="0"/>
              <a:t>Transition from one topic to the next</a:t>
            </a:r>
          </a:p>
          <a:p>
            <a:pPr lvl="0"/>
            <a:r>
              <a:rPr lang="en-US" dirty="0"/>
              <a:t>Enforce break time limits</a:t>
            </a:r>
          </a:p>
          <a:p>
            <a:r>
              <a:rPr lang="en-US" dirty="0"/>
              <a:t>Model being prompt</a:t>
            </a:r>
          </a:p>
        </p:txBody>
      </p:sp>
      <p:pic>
        <p:nvPicPr>
          <p:cNvPr id="14" name="Picture 2" descr="C:\Users\ahuidobro\AppData\Local\Temp\wz87e6\is265_photosource\Lesson4\stk313112rkn.jpg"/>
          <p:cNvPicPr>
            <a:picLocks noGrp="1" noChangeAspect="1" noChangeArrowheads="1"/>
          </p:cNvPicPr>
          <p:nvPr>
            <p:ph sz="quarter" idx="16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22872" y="3632719"/>
            <a:ext cx="3444804" cy="2314906"/>
          </a:xfrm>
          <a:prstGeom prst="rect">
            <a:avLst/>
          </a:prstGeom>
          <a:noFill/>
          <a:ln w="9525" algn="ctr">
            <a:solidFill>
              <a:srgbClr val="25387D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5455833" y="5732181"/>
            <a:ext cx="2611843" cy="215444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Getty </a:t>
            </a:r>
          </a:p>
        </p:txBody>
      </p:sp>
      <p:sp>
        <p:nvSpPr>
          <p:cNvPr id="12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Managing Breaks</a:t>
            </a:r>
            <a:endParaRPr lang="en-US" sz="1000" b="0" kern="0" dirty="0"/>
          </a:p>
        </p:txBody>
      </p:sp>
      <p:sp>
        <p:nvSpPr>
          <p:cNvPr id="16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Use breaks to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Re-energize participants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Gather your thoughts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Transition from one topic to the next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kern="0"/>
              <a:t>Enforce break time limits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kern="0"/>
              <a:t>Model being prompt</a:t>
            </a:r>
          </a:p>
        </p:txBody>
      </p:sp>
    </p:spTree>
    <p:extLst>
      <p:ext uri="{BB962C8B-B14F-4D97-AF65-F5344CB8AC3E}">
        <p14:creationId xmlns:p14="http://schemas.microsoft.com/office/powerpoint/2010/main" val="3819062742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Managing Challenging Participants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Prevent problems by establishing relationships</a:t>
            </a:r>
          </a:p>
          <a:p>
            <a:pPr lvl="0"/>
            <a:r>
              <a:rPr lang="en-US" dirty="0"/>
              <a:t>Take action before others get frustrated by</a:t>
            </a:r>
          </a:p>
          <a:p>
            <a:pPr lvl="1"/>
            <a:r>
              <a:rPr lang="en-US" dirty="0"/>
              <a:t>Determining the potential reasons for the behaviors </a:t>
            </a:r>
          </a:p>
          <a:p>
            <a:pPr lvl="1"/>
            <a:r>
              <a:rPr lang="en-US" dirty="0">
                <a:latin typeface="Arial"/>
                <a:cs typeface="Arial"/>
              </a:rPr>
              <a:t> </a:t>
            </a:r>
            <a:r>
              <a:rPr lang="en-US">
                <a:latin typeface="Arial"/>
                <a:cs typeface="Arial"/>
              </a:rPr>
              <a:t>Talking to the individual privately</a:t>
            </a:r>
          </a:p>
          <a:p>
            <a:pPr lvl="1"/>
            <a:r>
              <a:rPr lang="en-US" dirty="0"/>
              <a:t>Taking actions that are fair</a:t>
            </a:r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Managing Challenging Participants</a:t>
            </a:r>
            <a:endParaRPr lang="en-US" sz="1000" b="0" kern="0" dirty="0"/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Prevent problems by establishing relationships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kern="0"/>
              <a:t>Take action before others get frustrated by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Determining the potential reasons for the behaviors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Talking to the individual privately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Taking actions that are fair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23056494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4.5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Purpose: to identify strategies for managing challenging participants</a:t>
            </a:r>
          </a:p>
          <a:p>
            <a:pPr lvl="1"/>
            <a:r>
              <a:rPr lang="en-US" dirty="0"/>
              <a:t>Duration: 15 minutes (5-preparation; 10-discussion) </a:t>
            </a:r>
          </a:p>
          <a:p>
            <a:pPr lvl="1"/>
            <a:r>
              <a:rPr lang="en-US" dirty="0"/>
              <a:t>Group: Individual</a:t>
            </a:r>
          </a:p>
          <a:p>
            <a:pPr lvl="1"/>
            <a:r>
              <a:rPr lang="en-US" dirty="0"/>
              <a:t>Debrief: Large group discussion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Managing Challenging Participants Activity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6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 dirty="0"/>
              <a:t>Purpose: to identify strategies for managing challenging participants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/>
              <a:t>Duration 15 minutes (5-prepartion; 10-discussion)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/>
              <a:t>Group: Individual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/>
              <a:t>Debrief: Large group discussion</a:t>
            </a:r>
          </a:p>
        </p:txBody>
      </p:sp>
      <p:sp>
        <p:nvSpPr>
          <p:cNvPr id="18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Managing Challenging Participants Activity</a:t>
            </a:r>
            <a:endParaRPr lang="en-US" sz="1000" b="0" kern="0" dirty="0"/>
          </a:p>
        </p:txBody>
      </p:sp>
      <p:sp>
        <p:nvSpPr>
          <p:cNvPr id="15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20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4.5</a:t>
            </a:r>
          </a:p>
        </p:txBody>
      </p:sp>
    </p:spTree>
    <p:extLst>
      <p:ext uri="{BB962C8B-B14F-4D97-AF65-F5344CB8AC3E}">
        <p14:creationId xmlns:p14="http://schemas.microsoft.com/office/powerpoint/2010/main" val="7148541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4" name="Title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Assessing Learning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90491178"/>
              </p:ext>
            </p:extLst>
          </p:nvPr>
        </p:nvGraphicFramePr>
        <p:xfrm>
          <a:off x="411163" y="1220788"/>
          <a:ext cx="8318500" cy="3719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334000" y="2647690"/>
            <a:ext cx="1041164" cy="215444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/>
              <a:t>Source: Getty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14724" y="2647690"/>
            <a:ext cx="898289" cy="215444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/>
              <a:t>Source: Getty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34250" y="2647690"/>
            <a:ext cx="1090730" cy="215444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Getty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5424" y="2647690"/>
            <a:ext cx="898289" cy="215444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>
                    <a:lumMod val="85000"/>
                  </a:schemeClr>
                </a:solidFill>
              </a:rPr>
              <a:t>Source: Getty </a:t>
            </a:r>
          </a:p>
        </p:txBody>
      </p:sp>
      <p:sp>
        <p:nvSpPr>
          <p:cNvPr id="14" name="CallTop" hidden="1"/>
          <p:cNvSpPr txBox="1">
            <a:spLocks noChangeArrowheads="1"/>
          </p:cNvSpPr>
          <p:nvPr/>
        </p:nvSpPr>
        <p:spPr bwMode="auto">
          <a:xfrm>
            <a:off x="50800" y="62738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Assessing Learning</a:t>
            </a:r>
            <a:endParaRPr lang="en-US" sz="1000" b="0" kern="0" dirty="0"/>
          </a:p>
        </p:txBody>
      </p:sp>
      <p:graphicFrame>
        <p:nvGraphicFramePr>
          <p:cNvPr id="15" name="CallTable" hidden="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4883109"/>
              </p:ext>
            </p:extLst>
          </p:nvPr>
        </p:nvGraphicFramePr>
        <p:xfrm>
          <a:off x="50800" y="5334000"/>
          <a:ext cx="2844800" cy="124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6" name="CallTop" hidden="1"/>
          <p:cNvSpPr txBox="1">
            <a:spLocks noChangeArrowheads="1"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Assessing Learning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9054752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Making Midcourse Assessments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Collect continuous feedback</a:t>
            </a:r>
          </a:p>
          <a:p>
            <a:pPr lvl="0"/>
            <a:r>
              <a:rPr lang="en-US" dirty="0">
                <a:latin typeface="Arial"/>
                <a:cs typeface="Arial"/>
              </a:rPr>
              <a:t>  Check that corrections will allow participants to achieve all objectives</a:t>
            </a:r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Making Midcourse Assessments</a:t>
            </a:r>
            <a:endParaRPr lang="en-US" sz="1000" b="0" kern="0" dirty="0"/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Collect continuous feedback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 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Check that corrections will allow participants to achieve all objectives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9713227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Evaluation Results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Training Goals: </a:t>
            </a:r>
            <a:r>
              <a:rPr lang="en-US" dirty="0"/>
              <a:t>What did we set out to do?</a:t>
            </a:r>
          </a:p>
          <a:p>
            <a:pPr lvl="0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Training Outcomes: </a:t>
            </a:r>
            <a:r>
              <a:rPr lang="en-US" dirty="0"/>
              <a:t>What actually happened?</a:t>
            </a:r>
          </a:p>
          <a:p>
            <a:pPr lvl="0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Improvements: </a:t>
            </a:r>
            <a:r>
              <a:rPr lang="en-US" dirty="0"/>
              <a:t>What are we going to do better next time?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Follow-Up Actions</a:t>
            </a:r>
            <a:r>
              <a:rPr lang="en-US" dirty="0"/>
              <a:t>: What follow-up actions are needed?</a:t>
            </a:r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Using Evaluation Results</a:t>
            </a:r>
            <a:endParaRPr lang="en-US" sz="1000" b="0" kern="0" dirty="0"/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kern="0" dirty="0"/>
              <a:t>Training Goals: </a:t>
            </a:r>
            <a:r>
              <a:rPr lang="en-US" sz="1000" b="0" kern="0" dirty="0"/>
              <a:t>What did we set out to do?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kern="0" dirty="0"/>
              <a:t>Training Outcomes: </a:t>
            </a:r>
            <a:r>
              <a:rPr lang="en-US" sz="1000" b="0" kern="0" dirty="0"/>
              <a:t>What actually happened?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kern="0" dirty="0"/>
              <a:t>Improvements: </a:t>
            </a:r>
            <a:r>
              <a:rPr lang="en-US" sz="1000" b="0" kern="0" dirty="0"/>
              <a:t>What are we going to do better next time?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kern="0" dirty="0"/>
              <a:t>Follow-Up Actions: </a:t>
            </a:r>
            <a:r>
              <a:rPr lang="en-US" sz="1000" b="0" kern="0" dirty="0"/>
              <a:t>What follow-up actions are needed?</a:t>
            </a:r>
          </a:p>
        </p:txBody>
      </p:sp>
    </p:spTree>
    <p:extLst>
      <p:ext uri="{BB962C8B-B14F-4D97-AF65-F5344CB8AC3E}">
        <p14:creationId xmlns:p14="http://schemas.microsoft.com/office/powerpoint/2010/main" val="2714328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Why is preparation important?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</a:t>
            </a:r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Why is preparation important?</a:t>
            </a:r>
            <a:endParaRPr lang="en-US" sz="1000" b="0" kern="0" dirty="0"/>
          </a:p>
        </p:txBody>
      </p:sp>
      <p:sp>
        <p:nvSpPr>
          <p:cNvPr id="13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Discussion Question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4189375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to Preparation: Practice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Knowing your subject builds confidence </a:t>
            </a:r>
          </a:p>
          <a:p>
            <a:r>
              <a:rPr lang="en-US" dirty="0"/>
              <a:t>Practicing enables you to communicate that knowledge</a:t>
            </a:r>
          </a:p>
        </p:txBody>
      </p:sp>
      <p:pic>
        <p:nvPicPr>
          <p:cNvPr id="14" name="Picture 3" descr="D:\Users\Sharon\Downloads\81296672.jpg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  <a14:imgEffect>
                      <a14:brightnessContrast bright="25000" contras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1150" y="1474737"/>
            <a:ext cx="2855566" cy="33959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5639745" y="4638545"/>
            <a:ext cx="2611843" cy="215444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Getty </a:t>
            </a:r>
          </a:p>
        </p:txBody>
      </p:sp>
      <p:sp>
        <p:nvSpPr>
          <p:cNvPr id="13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Key to Preparation: Practice</a:t>
            </a:r>
            <a:endParaRPr lang="en-US" sz="1000" b="0" kern="0" dirty="0"/>
          </a:p>
        </p:txBody>
      </p:sp>
      <p:sp>
        <p:nvSpPr>
          <p:cNvPr id="16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Knowing your subject builds confidence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Practicing enables you to communicate that knowledge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10378906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Module Summary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Prepare the logistics</a:t>
            </a:r>
          </a:p>
          <a:p>
            <a:pPr lvl="0"/>
            <a:r>
              <a:rPr lang="en-US" dirty="0"/>
              <a:t>Prepare the content</a:t>
            </a:r>
          </a:p>
          <a:p>
            <a:r>
              <a:rPr lang="en-US" dirty="0"/>
              <a:t>Prepare for classroom management</a:t>
            </a:r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Prepare the logistics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Prepare the content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Prepare for classroom management</a:t>
            </a:r>
            <a:endParaRPr lang="en-US" sz="1000" b="0" kern="0" dirty="0"/>
          </a:p>
        </p:txBody>
      </p:sp>
      <p:sp>
        <p:nvSpPr>
          <p:cNvPr id="13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Module Summary</a:t>
            </a:r>
            <a:endParaRPr lang="en-US" sz="1000" b="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Training Facilities</a:t>
            </a:r>
          </a:p>
          <a:p>
            <a:pPr lvl="1"/>
            <a:r>
              <a:rPr lang="en-US" dirty="0"/>
              <a:t>Layout</a:t>
            </a:r>
          </a:p>
          <a:p>
            <a:pPr lvl="1"/>
            <a:r>
              <a:rPr lang="en-US" dirty="0"/>
              <a:t>Power</a:t>
            </a:r>
          </a:p>
          <a:p>
            <a:pPr lvl="1"/>
            <a:r>
              <a:rPr lang="en-US" dirty="0"/>
              <a:t>Safety and Security</a:t>
            </a:r>
          </a:p>
          <a:p>
            <a:pPr lvl="0"/>
            <a:r>
              <a:rPr lang="en-US" dirty="0"/>
              <a:t>Materials, Supplies, and Equipment</a:t>
            </a:r>
          </a:p>
          <a:p>
            <a:pPr lvl="0"/>
            <a:r>
              <a:rPr lang="en-US" dirty="0"/>
              <a:t>Logistical Support</a:t>
            </a:r>
          </a:p>
          <a:p>
            <a:pPr lvl="1"/>
            <a:r>
              <a:rPr lang="en-US" dirty="0"/>
              <a:t>Transportation</a:t>
            </a:r>
          </a:p>
          <a:p>
            <a:pPr lvl="1"/>
            <a:r>
              <a:rPr lang="en-US" dirty="0"/>
              <a:t>Food and Lodging</a:t>
            </a:r>
          </a:p>
        </p:txBody>
      </p:sp>
      <p:pic>
        <p:nvPicPr>
          <p:cNvPr id="19" name="Content Placeholder 18" descr="D:\Users\Sharon\Downloads\126422042.jpg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5788694" y="1747684"/>
            <a:ext cx="2840286" cy="258207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Prepare the Logistics</a:t>
            </a:r>
          </a:p>
        </p:txBody>
      </p:sp>
      <p:pic>
        <p:nvPicPr>
          <p:cNvPr id="17" name="Picture Placeholder 16"/>
          <p:cNvPicPr>
            <a:picLocks noGrp="1"/>
          </p:cNvPicPr>
          <p:nvPr>
            <p:ph type="pic" sz="quarter" idx="3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4.1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902916" y="4048065"/>
            <a:ext cx="2611843" cy="215444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DS/T/ATA</a:t>
            </a:r>
          </a:p>
        </p:txBody>
      </p:sp>
      <p:sp>
        <p:nvSpPr>
          <p:cNvPr id="16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Training Facilities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Layout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Power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Safety and Security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kern="0"/>
              <a:t>Materials, Supplies, and Equipment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kern="0"/>
              <a:t>Logistical Support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Transportation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Food and Lodging</a:t>
            </a:r>
            <a:endParaRPr lang="en-US" sz="1000" b="0" kern="0" dirty="0"/>
          </a:p>
        </p:txBody>
      </p:sp>
      <p:sp>
        <p:nvSpPr>
          <p:cNvPr id="20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Prepare the Logistics</a:t>
            </a:r>
            <a:endParaRPr lang="en-US" sz="1000" b="0" kern="0" dirty="0"/>
          </a:p>
        </p:txBody>
      </p:sp>
      <p:sp>
        <p:nvSpPr>
          <p:cNvPr id="28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29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4.1</a:t>
            </a:r>
          </a:p>
        </p:txBody>
      </p:sp>
    </p:spTree>
    <p:extLst>
      <p:ext uri="{BB962C8B-B14F-4D97-AF65-F5344CB8AC3E}">
        <p14:creationId xmlns:p14="http://schemas.microsoft.com/office/powerpoint/2010/main" val="20520755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Setting Up Training Equipment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Test all equipment</a:t>
            </a:r>
          </a:p>
          <a:p>
            <a:pPr lvl="0"/>
            <a:r>
              <a:rPr lang="en-US" dirty="0"/>
              <a:t>Have a backup plan</a:t>
            </a:r>
          </a:p>
          <a:p>
            <a:pPr lvl="0"/>
            <a:r>
              <a:rPr lang="en-US" dirty="0"/>
              <a:t>Preview all media fully</a:t>
            </a:r>
          </a:p>
          <a:p>
            <a:r>
              <a:rPr lang="en-US" dirty="0"/>
              <a:t>Become proficient in new technology before using it</a:t>
            </a:r>
          </a:p>
        </p:txBody>
      </p:sp>
      <p:pic>
        <p:nvPicPr>
          <p:cNvPr id="9" name="Picture 2" descr="D:\Users\Sharon\Downloads\145914820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1746" y="1220788"/>
            <a:ext cx="2480733" cy="372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664790" y="4724340"/>
            <a:ext cx="2611843" cy="21544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/>
              <a:t>Source: Getty </a:t>
            </a:r>
          </a:p>
        </p:txBody>
      </p:sp>
      <p:sp>
        <p:nvSpPr>
          <p:cNvPr id="13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Setting Up Training Equipment</a:t>
            </a:r>
            <a:endParaRPr lang="en-US" sz="1000" b="0" kern="0" dirty="0"/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Test all equipment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Have a backup plan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Preview all media fully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Become proficient in new technology before using it</a:t>
            </a:r>
            <a:endParaRPr lang="en-US" sz="1000" b="0" kern="0" dirty="0"/>
          </a:p>
        </p:txBody>
      </p:sp>
      <p:sp>
        <p:nvSpPr>
          <p:cNvPr id="15" name="Rectangle 14"/>
          <p:cNvSpPr/>
          <p:nvPr/>
        </p:nvSpPr>
        <p:spPr>
          <a:xfrm>
            <a:off x="5476874" y="4994236"/>
            <a:ext cx="2905125" cy="457200"/>
          </a:xfrm>
          <a:prstGeom prst="rect">
            <a:avLst/>
          </a:prstGeom>
          <a:solidFill>
            <a:srgbClr val="0033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en-US" sz="2000" b="1" dirty="0"/>
              <a:t>Goal = No Surprises </a:t>
            </a:r>
          </a:p>
        </p:txBody>
      </p:sp>
      <p:sp>
        <p:nvSpPr>
          <p:cNvPr id="16" name="CallTop" hidden="1"/>
          <p:cNvSpPr txBox="1">
            <a:spLocks/>
          </p:cNvSpPr>
          <p:nvPr/>
        </p:nvSpPr>
        <p:spPr bwMode="auto">
          <a:xfrm>
            <a:off x="1441450" y="6162675"/>
            <a:ext cx="12636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 dirty="0"/>
              <a:t>Goal = No Surprises </a:t>
            </a:r>
          </a:p>
        </p:txBody>
      </p:sp>
    </p:spTree>
    <p:extLst>
      <p:ext uri="{BB962C8B-B14F-4D97-AF65-F5344CB8AC3E}">
        <p14:creationId xmlns:p14="http://schemas.microsoft.com/office/powerpoint/2010/main" val="1642693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Placeholder 23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4.2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Classroom Equipment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23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Using Classroom Equipment</a:t>
            </a:r>
            <a:endParaRPr lang="en-US" sz="1000" b="0" kern="0" dirty="0"/>
          </a:p>
        </p:txBody>
      </p:sp>
      <p:sp>
        <p:nvSpPr>
          <p:cNvPr id="17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22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4.2</a:t>
            </a:r>
          </a:p>
        </p:txBody>
      </p:sp>
      <p:sp>
        <p:nvSpPr>
          <p:cNvPr id="25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ct val="0"/>
              </a:spcAft>
              <a:buNone/>
            </a:pPr>
            <a:endParaRPr lang="en-US" sz="900" b="0" kern="0" dirty="0"/>
          </a:p>
        </p:txBody>
      </p:sp>
      <p:pic>
        <p:nvPicPr>
          <p:cNvPr id="26" name="Picture 3" descr="D:\Users\Sharon\Downloads\83313268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981" y="1265238"/>
            <a:ext cx="2477626" cy="37131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D:\Users\Sharon\Downloads\162672464.jpg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51" t="15299" b="5543"/>
          <a:stretch/>
        </p:blipFill>
        <p:spPr bwMode="auto">
          <a:xfrm>
            <a:off x="4335286" y="1263650"/>
            <a:ext cx="2889433" cy="1831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5" descr="D:\Users\Sharon\Downloads\15378064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76" y="3147397"/>
            <a:ext cx="2914649" cy="1831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1673815" y="4762440"/>
            <a:ext cx="2611843" cy="215444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/>
              <a:t>Source: Getty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607515" y="2866965"/>
            <a:ext cx="2611843" cy="215444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Getty </a:t>
            </a:r>
          </a:p>
        </p:txBody>
      </p:sp>
    </p:spTree>
    <p:extLst>
      <p:ext uri="{BB962C8B-B14F-4D97-AF65-F5344CB8AC3E}">
        <p14:creationId xmlns:p14="http://schemas.microsoft.com/office/powerpoint/2010/main" val="667743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Specific Advice and Direction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Course Facilities and Equipment</a:t>
            </a:r>
          </a:p>
          <a:p>
            <a:pPr lvl="1"/>
            <a:r>
              <a:rPr lang="en-US" dirty="0"/>
              <a:t>Review of requirements </a:t>
            </a:r>
          </a:p>
          <a:p>
            <a:pPr lvl="1"/>
            <a:r>
              <a:rPr lang="en-US" dirty="0"/>
              <a:t>Specific steps and timeline for setting up facilities and equipment for the course</a:t>
            </a:r>
          </a:p>
          <a:p>
            <a:pPr lvl="0"/>
            <a:r>
              <a:rPr lang="en-US" dirty="0"/>
              <a:t>Tips</a:t>
            </a:r>
          </a:p>
          <a:p>
            <a:pPr lvl="1"/>
            <a:r>
              <a:rPr lang="en-US" dirty="0"/>
              <a:t>Advice on setting up the equipment and facilities</a:t>
            </a:r>
          </a:p>
          <a:p>
            <a:pPr lvl="1"/>
            <a:r>
              <a:rPr lang="en-US" dirty="0"/>
              <a:t>Common problems encountered and solutions</a:t>
            </a:r>
          </a:p>
          <a:p>
            <a:pPr lvl="1"/>
            <a:r>
              <a:rPr lang="en-US" dirty="0"/>
              <a:t>Demonstration of selected techniques</a:t>
            </a:r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Specific Advice and Direction</a:t>
            </a:r>
            <a:endParaRPr lang="en-US" sz="1000" b="0" kern="0" dirty="0"/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900" b="0" kern="0" dirty="0"/>
              <a:t>Course Facilities and Equipment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kern="0" dirty="0"/>
              <a:t>Review of requirements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kern="0" dirty="0"/>
              <a:t>Specific steps and timeline for setting up facilities and equipment for the course</a:t>
            </a:r>
          </a:p>
          <a:p>
            <a:pPr marL="114300" indent="-114300">
              <a:spcAft>
                <a:spcPct val="0"/>
              </a:spcAft>
            </a:pPr>
            <a:r>
              <a:rPr lang="en-US" sz="900" b="0" kern="0" dirty="0"/>
              <a:t>Tips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kern="0" dirty="0"/>
              <a:t>Advice on setting up the equipment and facilities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kern="0" dirty="0"/>
              <a:t>Common problems encountered and solutions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kern="0" dirty="0"/>
              <a:t>Demonstration of selected techniques</a:t>
            </a:r>
          </a:p>
        </p:txBody>
      </p:sp>
    </p:spTree>
    <p:extLst>
      <p:ext uri="{BB962C8B-B14F-4D97-AF65-F5344CB8AC3E}">
        <p14:creationId xmlns:p14="http://schemas.microsoft.com/office/powerpoint/2010/main" val="1453630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4.3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Purpose: to practice setting up training facilities and equipment</a:t>
            </a:r>
          </a:p>
          <a:p>
            <a:pPr lvl="1"/>
            <a:r>
              <a:rPr lang="en-US" dirty="0"/>
              <a:t>Duration: 20 minutes (10-preparation; 10- debrief) Group: Small group</a:t>
            </a:r>
          </a:p>
          <a:p>
            <a:pPr lvl="1"/>
            <a:r>
              <a:rPr lang="en-US" dirty="0"/>
              <a:t>Debrief: Large group discussion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Setting Up Facilities </a:t>
            </a:r>
            <a:br>
              <a:rPr lang="en-US" dirty="0"/>
            </a:br>
            <a:r>
              <a:rPr lang="en-US" dirty="0"/>
              <a:t>and Equipment Activity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6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 dirty="0"/>
              <a:t>Purpose: to practice setting up training facilities and equipment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/>
              <a:t>Duration 20 minutes (10-preparation; 10- debrief) Group: Small group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/>
              <a:t>Debrief: Large group discussion</a:t>
            </a:r>
          </a:p>
        </p:txBody>
      </p:sp>
      <p:sp>
        <p:nvSpPr>
          <p:cNvPr id="18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Setting Up Facilities </a:t>
            </a:r>
            <a:br>
              <a:rPr lang="en-US" sz="1000" b="0" kern="0"/>
            </a:br>
            <a:r>
              <a:rPr lang="en-US" sz="1000" b="0" kern="0"/>
              <a:t>and Equipment Activity</a:t>
            </a:r>
            <a:endParaRPr lang="en-US" sz="1000" b="0" kern="0" dirty="0"/>
          </a:p>
        </p:txBody>
      </p:sp>
      <p:sp>
        <p:nvSpPr>
          <p:cNvPr id="15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20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4.3</a:t>
            </a:r>
          </a:p>
        </p:txBody>
      </p:sp>
    </p:spTree>
    <p:extLst>
      <p:ext uri="{BB962C8B-B14F-4D97-AF65-F5344CB8AC3E}">
        <p14:creationId xmlns:p14="http://schemas.microsoft.com/office/powerpoint/2010/main" val="2853169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Prepare the Content: Overview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Learning the Content</a:t>
            </a:r>
          </a:p>
          <a:p>
            <a:pPr lvl="0"/>
            <a:r>
              <a:rPr lang="en-US" dirty="0"/>
              <a:t>Using Course Materials</a:t>
            </a:r>
          </a:p>
          <a:p>
            <a:pPr lvl="0"/>
            <a:r>
              <a:rPr lang="en-US" dirty="0"/>
              <a:t>Customizing Content</a:t>
            </a:r>
          </a:p>
          <a:p>
            <a:pPr lvl="1"/>
            <a:r>
              <a:rPr lang="en-US" dirty="0"/>
              <a:t>Developing Notes</a:t>
            </a:r>
          </a:p>
          <a:p>
            <a:pPr lvl="1"/>
            <a:r>
              <a:rPr lang="en-US" dirty="0"/>
              <a:t>Anticipating Needs and Interests</a:t>
            </a:r>
          </a:p>
          <a:p>
            <a:r>
              <a:rPr lang="en-US" dirty="0"/>
              <a:t>Preparing Activities</a:t>
            </a:r>
          </a:p>
        </p:txBody>
      </p:sp>
      <p:pic>
        <p:nvPicPr>
          <p:cNvPr id="14" name="Picture 6" descr="D:\Users\Sharon\Downloads\147069706.jpg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25882" y="1480690"/>
            <a:ext cx="2389418" cy="27852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5503457" y="4050457"/>
            <a:ext cx="2611843" cy="21544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/>
              <a:t>Source: Getty </a:t>
            </a:r>
          </a:p>
        </p:txBody>
      </p:sp>
      <p:sp>
        <p:nvSpPr>
          <p:cNvPr id="13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Prepare the Content: Overview</a:t>
            </a:r>
            <a:endParaRPr lang="en-US" sz="1000" b="0" kern="0" dirty="0"/>
          </a:p>
        </p:txBody>
      </p:sp>
      <p:sp>
        <p:nvSpPr>
          <p:cNvPr id="16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Learning the Content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kern="0"/>
              <a:t>Using Course Materials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kern="0"/>
              <a:t>Customizing Content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Developing Notes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Anticipating Needs and Interests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kern="0"/>
              <a:t>Preparing Activities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14096301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odule 1: Instructional Overview&amp;#x0D;&amp;#x0A;Major Event Security Management&amp;#x0D;&amp;#x0A;&amp;quot;&quot;/&gt;&lt;property id=&quot;20307&quot; value=&quot;260&quot;/&gt;&lt;/object&gt;&lt;object type=&quot;3&quot; unique_id=&quot;10005&quot;&gt;&lt;property id=&quot;20148&quot; value=&quot;5&quot;/&gt;&lt;property id=&quot;20300&quot; value=&quot;Slide 2 - &amp;quot;Instruction Overview&amp;quot;&quot;/&gt;&lt;property id=&quot;20307&quot; value=&quot;256&quot;/&gt;&lt;/object&gt;&lt;object type=&quot;3&quot; unique_id=&quot;10006&quot;&gt;&lt;property id=&quot;20148&quot; value=&quot;5&quot;/&gt;&lt;property id=&quot;20300&quot; value=&quot;Slide 3 - &amp;quot;Course Materials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Class Administration&amp;quot;&quot;/&gt;&lt;property id=&quot;20307&quot; value=&quot;258&quot;/&gt;&lt;/object&gt;&lt;object type=&quot;3&quot; unique_id=&quot;10008&quot;&gt;&lt;property id=&quot;20148&quot; value=&quot;5&quot;/&gt;&lt;property id=&quot;20300&quot; value=&quot;Slide 6 - &amp;quot;Introductions&amp;quot;&quot;/&gt;&lt;property id=&quot;20307&quot; value=&quot;259&quot;/&gt;&lt;/object&gt;&lt;object type=&quot;3&quot; unique_id=&quot;10009&quot;&gt;&lt;property id=&quot;20148&quot; value=&quot;5&quot;/&gt;&lt;property id=&quot;20300&quot; value=&quot;Slide 7 - &amp;quot;U.S. Department of State&amp;#x0D;&amp;#x0A;Diplomatic Security Service&amp;#x0D;&amp;#x0A;Office of Antiterrorism Assistance&amp;quot;&quot;/&gt;&lt;property id=&quot;20307&quot; value=&quot;261&quot;/&gt;&lt;/object&gt;&lt;object type=&quot;3&quot; unique_id=&quot;10018&quot;&gt;&lt;property id=&quot;20148&quot; value=&quot;5&quot;/&gt;&lt;property id=&quot;20300&quot; value=&quot;Slide 5 - &amp;quot;Course Module Structure&amp;quot;&quot;/&gt;&lt;property id=&quot;20307&quot; value=&quot;262&quot;/&gt;&lt;/object&gt;&lt;object type=&quot;3&quot; unique_id=&quot;10055&quot;&gt;&lt;property id=&quot;20148&quot; value=&quot;5&quot;/&gt;&lt;property id=&quot;20300&quot; value=&quot;Slide 8 - &amp;quot;Measuring Success&amp;quot;&quot;/&gt;&lt;property id=&quot;20307&quot; value=&quot;263&quot;/&gt;&lt;/object&gt;&lt;/object&gt;&lt;/object&gt;&lt;/database&gt;"/>
</p:tagLst>
</file>

<file path=ppt/theme/theme1.xml><?xml version="1.0" encoding="utf-8"?>
<a:theme xmlns:a="http://schemas.openxmlformats.org/drawingml/2006/main" name="Primary Master No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ference Master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BC54F109ADDA44AFB12D26C091275A" ma:contentTypeVersion="19" ma:contentTypeDescription="Create a new document." ma:contentTypeScope="" ma:versionID="f6b91998ab34f0c64cb5888370d67e39">
  <xsd:schema xmlns:xsd="http://www.w3.org/2001/XMLSchema" xmlns:xs="http://www.w3.org/2001/XMLSchema" xmlns:p="http://schemas.microsoft.com/office/2006/metadata/properties" xmlns:ns2="0b39b100-34c8-42a1-9ad6-b6ff7a1420fd" xmlns:ns3="96114d72-49eb-45bc-812c-97b630c0d439" targetNamespace="http://schemas.microsoft.com/office/2006/metadata/properties" ma:root="true" ma:fieldsID="6d29a77257a4191267187f98c0eaacfb" ns2:_="" ns3:_="">
    <xsd:import namespace="0b39b100-34c8-42a1-9ad6-b6ff7a1420fd"/>
    <xsd:import namespace="96114d72-49eb-45bc-812c-97b630c0d439"/>
    <xsd:element name="properties">
      <xsd:complexType>
        <xsd:sequence>
          <xsd:element name="documentManagement">
            <xsd:complexType>
              <xsd:all>
                <xsd:element ref="ns2:Folder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2:LS_x0020_Folder" minOccurs="0"/>
                <xsd:element ref="ns2:SharedWithUsers" minOccurs="0"/>
                <xsd:element ref="ns2:SharedWithDetails" minOccurs="0"/>
                <xsd:element ref="ns3:MediaLengthInSeconds" minOccurs="0"/>
                <xsd:element ref="ns3:MediaServiceObjectDetectorVersions" minOccurs="0"/>
                <xsd:element ref="ns3:MediaServiceSearchProperties" minOccurs="0"/>
                <xsd:element ref="ns2:Print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9b100-34c8-42a1-9ad6-b6ff7a1420fd" elementFormDefault="qualified">
    <xsd:import namespace="http://schemas.microsoft.com/office/2006/documentManagement/types"/>
    <xsd:import namespace="http://schemas.microsoft.com/office/infopath/2007/PartnerControls"/>
    <xsd:element name="Folders" ma:index="8" nillable="true" ma:displayName="Folders" ma:format="Dropdown" ma:internalName="Folders">
      <xsd:simpleType>
        <xsd:restriction base="dms:Choice">
          <xsd:enumeration value="Facilitator Guide"/>
          <xsd:enumeration value="PowerPoints"/>
          <xsd:enumeration value="Individual Handouts"/>
          <xsd:enumeration value="Facilitator Handouts"/>
          <xsd:enumeration value="Handouts"/>
          <xsd:enumeration value="Group Handouts"/>
          <xsd:enumeration value="Facilitator Workbook"/>
          <xsd:enumeration value="Participant Workbook"/>
          <xsd:enumeration value="Pre/Post Know. Survey"/>
          <xsd:enumeration value="Pre/Post Know. Survey Answer Key"/>
          <xsd:enumeration value="Reference Materials"/>
          <xsd:enumeration value="Required Reports"/>
          <xsd:enumeration value="Video Files"/>
          <xsd:enumeration value="EFG"/>
          <xsd:enumeration value="End of Course Critique"/>
          <xsd:enumeration value="GPS"/>
          <xsd:enumeration value="Activity Workbook"/>
          <xsd:enumeration value="Activity Workbook Answer Key"/>
          <xsd:enumeration value="Addendum"/>
          <xsd:enumeration value="Alternative Files"/>
          <xsd:enumeration value="Answer Key"/>
          <xsd:enumeration value="ATA Disclaimer"/>
          <xsd:enumeration value="Bomb Response Checklist"/>
          <xsd:enumeration value="Cable"/>
          <xsd:enumeration value="Case Studies"/>
          <xsd:enumeration value="CDG"/>
          <xsd:enumeration value="CEHR EFG"/>
          <xsd:enumeration value="CEHR Facilitator"/>
          <xsd:enumeration value="CEHR Participant"/>
          <xsd:enumeration value="Checklist"/>
          <xsd:enumeration value="Classroom Workbook"/>
          <xsd:enumeration value="COVID-19"/>
          <xsd:enumeration value="Crime Scene Forms"/>
          <xsd:enumeration value="Data Book"/>
          <xsd:enumeration value="Electronic Templates"/>
          <xsd:enumeration value="Equipment List"/>
          <xsd:enumeration value="Facilitator Admin Prep"/>
          <xsd:enumeration value="Facilitator Answer Key"/>
          <xsd:enumeration value="Facilitator Classroom Workbook"/>
          <xsd:enumeration value="Field Guide"/>
          <xsd:enumeration value="Group Handout PNP"/>
          <xsd:enumeration value="Handbook"/>
          <xsd:enumeration value="LEAD"/>
          <xsd:enumeration value="Media Relations Guidelines Handbook"/>
          <xsd:enumeration value="Participant Exercise Workbook"/>
          <xsd:enumeration value="Participant Handbook"/>
          <xsd:enumeration value="Participant Workbook AK-47"/>
          <xsd:enumeration value="Participant Workbook M4"/>
          <xsd:enumeration value="Plug &amp; Play AK-47"/>
          <xsd:enumeration value="Plug &amp; Play Driving"/>
          <xsd:enumeration value="Plug &amp; Play M4"/>
          <xsd:enumeration value="Plug &amp; Play"/>
          <xsd:enumeration value="Pocket Guide"/>
          <xsd:enumeration value="Poster"/>
          <xsd:enumeration value="PowerPoint PNP"/>
          <xsd:enumeration value="Practical Exercise Handbook"/>
          <xsd:enumeration value="Range Book"/>
          <xsd:enumeration value="Refresher Video"/>
          <xsd:enumeration value="Role Players"/>
          <xsd:enumeration value="Scenarios"/>
          <xsd:enumeration value="Skills Evaluation"/>
          <xsd:enumeration value="Threaded Answer Key"/>
          <xsd:enumeration value="Threaded Case Study"/>
          <xsd:enumeration value="Threaded Exercise"/>
          <xsd:enumeration value="Threaded Exercise Workbook Cover"/>
          <xsd:enumeration value="Training Aids"/>
          <xsd:enumeration value="Facilitator Threaded Exercise"/>
          <xsd:enumeration value="Participant Threaded Exercise"/>
          <xsd:enumeration value="Train-the-Trainer"/>
          <xsd:enumeration value="Trends"/>
          <xsd:enumeration value="Trends EFG"/>
          <xsd:enumeration value="Trends FG"/>
          <xsd:enumeration value="Trends Handbook"/>
          <xsd:enumeration value="Trends PG"/>
          <xsd:enumeration value="USB ONLY"/>
          <xsd:enumeration value="Workbook Answer Key"/>
          <xsd:enumeration value="Workbook Cover"/>
          <xsd:enumeration value="Printing Instructions"/>
        </xsd:restriction>
      </xsd:simpleType>
    </xsd:element>
    <xsd:element name="LS_x0020_Folder" ma:index="15" nillable="true" ma:displayName="LS Folder" ma:description="Holds files that are facilitator and participant files to be translated by Language Services" ma:format="Dropdown" ma:internalName="LS_x0020_Folder">
      <xsd:simpleType>
        <xsd:restriction base="dms:Choice">
          <xsd:enumeration value="EFG"/>
          <xsd:enumeration value="GPS"/>
          <xsd:enumeration value="DO NOT TRANSLATE"/>
        </xsd:restriction>
      </xsd:simple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Print" ma:index="21" nillable="true" ma:displayName="Print" ma:description="Material to print or not to print" ma:format="Dropdown" ma:internalName="Print">
      <xsd:simpleType>
        <xsd:restriction base="dms:Choice">
          <xsd:enumeration value="Print"/>
          <xsd:enumeration value="DO NOT PRINT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114d72-49eb-45bc-812c-97b630c0d4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Folders xmlns="0b39b100-34c8-42a1-9ad6-b6ff7a1420fd">PowerPoints</Folders>
    <LS_x0020_Folder xmlns="0b39b100-34c8-42a1-9ad6-b6ff7a1420fd">GPS</LS_x0020_Folder>
    <Print xmlns="0b39b100-34c8-42a1-9ad6-b6ff7a1420fd">DO NOT PRINT</Print>
  </documentManagement>
</p:properties>
</file>

<file path=customXml/itemProps1.xml><?xml version="1.0" encoding="utf-8"?>
<ds:datastoreItem xmlns:ds="http://schemas.openxmlformats.org/officeDocument/2006/customXml" ds:itemID="{4D372F72-B120-45BF-B6C1-419E169B9DB6}"/>
</file>

<file path=customXml/itemProps2.xml><?xml version="1.0" encoding="utf-8"?>
<ds:datastoreItem xmlns:ds="http://schemas.openxmlformats.org/officeDocument/2006/customXml" ds:itemID="{389CB066-19E0-4684-8C04-811DD1ADC75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4285736-B111-41EB-AFCB-75917D21F858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purl.org/dc/terms/"/>
    <ds:schemaRef ds:uri="http://purl.org/dc/dcmitype/"/>
    <ds:schemaRef ds:uri="96114d72-49eb-45bc-812c-97b630c0d439"/>
    <ds:schemaRef ds:uri="0b39b100-34c8-42a1-9ad6-b6ff7a1420fd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CourseAcronym02b_Module Template_FG-PG_vNO</Template>
  <TotalTime>861</TotalTime>
  <Words>1574</Words>
  <Application>Microsoft Office PowerPoint</Application>
  <PresentationFormat>On-screen Show (4:3)</PresentationFormat>
  <Paragraphs>357</Paragraphs>
  <Slides>31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Arial</vt:lpstr>
      <vt:lpstr>Helvetica</vt:lpstr>
      <vt:lpstr>Tahoma</vt:lpstr>
      <vt:lpstr>Times New Roman</vt:lpstr>
      <vt:lpstr>Wingdings</vt:lpstr>
      <vt:lpstr>Primary Master No Icons</vt:lpstr>
      <vt:lpstr>Reference Master Icons</vt:lpstr>
      <vt:lpstr>Preparing to Train</vt:lpstr>
      <vt:lpstr>Module Objective</vt:lpstr>
      <vt:lpstr>Discussion Question</vt:lpstr>
      <vt:lpstr>Prepare the Logistics</vt:lpstr>
      <vt:lpstr>Setting Up Training Equipment</vt:lpstr>
      <vt:lpstr>Using Classroom Equipment</vt:lpstr>
      <vt:lpstr>Specific Advice and Direction</vt:lpstr>
      <vt:lpstr>Setting Up Facilities  and Equipment Activity</vt:lpstr>
      <vt:lpstr>Prepare the Content: Overview</vt:lpstr>
      <vt:lpstr>Discussion Question</vt:lpstr>
      <vt:lpstr>Learning the Content</vt:lpstr>
      <vt:lpstr>Using the Materials</vt:lpstr>
      <vt:lpstr>Customizing the Content</vt:lpstr>
      <vt:lpstr>Developing Facilitator Notes</vt:lpstr>
      <vt:lpstr>Anticipate Interests and Needs</vt:lpstr>
      <vt:lpstr>Preparing Learning Activities</vt:lpstr>
      <vt:lpstr>Preparing to  Present a Module Activity</vt:lpstr>
      <vt:lpstr>Prepare for Classroom Management</vt:lpstr>
      <vt:lpstr>Discussion Question</vt:lpstr>
      <vt:lpstr>Beginning Training Each Day</vt:lpstr>
      <vt:lpstr>Discussion Questions</vt:lpstr>
      <vt:lpstr>Managing Training Time</vt:lpstr>
      <vt:lpstr>Discussion Question</vt:lpstr>
      <vt:lpstr>Managing Breaks</vt:lpstr>
      <vt:lpstr>Managing Challenging Participants</vt:lpstr>
      <vt:lpstr>Managing Challenging Participants Activity</vt:lpstr>
      <vt:lpstr>Assessing Learning</vt:lpstr>
      <vt:lpstr>Making Midcourse Assessments</vt:lpstr>
      <vt:lpstr>Using Evaluation Results</vt:lpstr>
      <vt:lpstr>Key to Preparation: Practice</vt:lpstr>
      <vt:lpstr>Module 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Place Module Title Here</dc:title>
  <dc:creator>Sharon</dc:creator>
  <cp:lastModifiedBy>Cox, Bryant V</cp:lastModifiedBy>
  <cp:revision>61</cp:revision>
  <dcterms:created xsi:type="dcterms:W3CDTF">2013-12-04T17:15:08Z</dcterms:created>
  <dcterms:modified xsi:type="dcterms:W3CDTF">2025-10-23T14:31:45Z</dcterms:modified>
  <cp:contentStatus>v2.00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0x0101006FBC54F109ADDA44AFB12D26C091275A</vt:lpwstr>
  </property>
  <property fmtid="{D5CDD505-2E9C-101B-9397-08002B2CF9AE}" pid="3" name="Languages">
    <vt:lpwstr>English</vt:lpwstr>
  </property>
  <property fmtid="{D5CDD505-2E9C-101B-9397-08002B2CF9AE}" pid="4" name="MSIP_Label_1665d9ee-429a-4d5f-97cc-cfb56e044a6e_Enabled">
    <vt:lpwstr>true</vt:lpwstr>
  </property>
  <property fmtid="{D5CDD505-2E9C-101B-9397-08002B2CF9AE}" pid="5" name="MSIP_Label_1665d9ee-429a-4d5f-97cc-cfb56e044a6e_SetDate">
    <vt:lpwstr>2025-02-08T16:56:37Z</vt:lpwstr>
  </property>
  <property fmtid="{D5CDD505-2E9C-101B-9397-08002B2CF9AE}" pid="6" name="MSIP_Label_1665d9ee-429a-4d5f-97cc-cfb56e044a6e_Method">
    <vt:lpwstr>Privileged</vt:lpwstr>
  </property>
  <property fmtid="{D5CDD505-2E9C-101B-9397-08002B2CF9AE}" pid="7" name="MSIP_Label_1665d9ee-429a-4d5f-97cc-cfb56e044a6e_Name">
    <vt:lpwstr>1665d9ee-429a-4d5f-97cc-cfb56e044a6e</vt:lpwstr>
  </property>
  <property fmtid="{D5CDD505-2E9C-101B-9397-08002B2CF9AE}" pid="8" name="MSIP_Label_1665d9ee-429a-4d5f-97cc-cfb56e044a6e_SiteId">
    <vt:lpwstr>66cf5074-5afe-48d1-a691-a12b2121f44b</vt:lpwstr>
  </property>
  <property fmtid="{D5CDD505-2E9C-101B-9397-08002B2CF9AE}" pid="9" name="MSIP_Label_1665d9ee-429a-4d5f-97cc-cfb56e044a6e_ActionId">
    <vt:lpwstr>fc1a6b25-0116-405d-b6ba-85afcab17f56</vt:lpwstr>
  </property>
  <property fmtid="{D5CDD505-2E9C-101B-9397-08002B2CF9AE}" pid="10" name="MSIP_Label_1665d9ee-429a-4d5f-97cc-cfb56e044a6e_ContentBits">
    <vt:lpwstr>0</vt:lpwstr>
  </property>
  <property fmtid="{D5CDD505-2E9C-101B-9397-08002B2CF9AE}" pid="11" name="MSIP_Label_1665d9ee-429a-4d5f-97cc-cfb56e044a6e_Tag">
    <vt:lpwstr>10, 0, 1, 2</vt:lpwstr>
  </property>
</Properties>
</file>