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45"/>
  </p:notesMasterIdLst>
  <p:handoutMasterIdLst>
    <p:handoutMasterId r:id="rId46"/>
  </p:handoutMasterIdLst>
  <p:sldIdLst>
    <p:sldId id="271" r:id="rId6"/>
    <p:sldId id="275" r:id="rId7"/>
    <p:sldId id="278" r:id="rId8"/>
    <p:sldId id="316" r:id="rId9"/>
    <p:sldId id="317" r:id="rId10"/>
    <p:sldId id="318" r:id="rId11"/>
    <p:sldId id="279" r:id="rId12"/>
    <p:sldId id="280" r:id="rId13"/>
    <p:sldId id="319" r:id="rId14"/>
    <p:sldId id="320" r:id="rId15"/>
    <p:sldId id="321" r:id="rId16"/>
    <p:sldId id="281" r:id="rId17"/>
    <p:sldId id="292" r:id="rId18"/>
    <p:sldId id="291" r:id="rId19"/>
    <p:sldId id="322" r:id="rId20"/>
    <p:sldId id="323" r:id="rId21"/>
    <p:sldId id="288" r:id="rId22"/>
    <p:sldId id="287" r:id="rId23"/>
    <p:sldId id="286" r:id="rId24"/>
    <p:sldId id="285" r:id="rId25"/>
    <p:sldId id="284" r:id="rId26"/>
    <p:sldId id="325" r:id="rId27"/>
    <p:sldId id="324" r:id="rId28"/>
    <p:sldId id="282" r:id="rId29"/>
    <p:sldId id="304" r:id="rId30"/>
    <p:sldId id="303" r:id="rId31"/>
    <p:sldId id="302" r:id="rId32"/>
    <p:sldId id="301" r:id="rId33"/>
    <p:sldId id="300" r:id="rId34"/>
    <p:sldId id="298" r:id="rId35"/>
    <p:sldId id="329" r:id="rId36"/>
    <p:sldId id="330" r:id="rId37"/>
    <p:sldId id="331" r:id="rId38"/>
    <p:sldId id="295" r:id="rId39"/>
    <p:sldId id="327" r:id="rId40"/>
    <p:sldId id="293" r:id="rId41"/>
    <p:sldId id="328" r:id="rId42"/>
    <p:sldId id="309" r:id="rId43"/>
    <p:sldId id="277" r:id="rId44"/>
  </p:sldIdLst>
  <p:sldSz cx="9144000" cy="6858000" type="screen4x3"/>
  <p:notesSz cx="7010400" cy="9372600"/>
  <p:custDataLst>
    <p:tags r:id="rId4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FFFF99"/>
    <a:srgbClr val="003300"/>
    <a:srgbClr val="2F2F2F"/>
    <a:srgbClr val="F1B713"/>
    <a:srgbClr val="DDDDDD"/>
    <a:srgbClr val="EAEAEA"/>
    <a:srgbClr val="F8DB88"/>
    <a:srgbClr val="D7CB29"/>
    <a:srgbClr val="EADB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182A24-6504-4C28-8B3E-C007AB1E4284}" v="26" dt="2025-10-23T14:20:41.8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86" autoAdjust="0"/>
    <p:restoredTop sz="95326" autoAdjust="0"/>
  </p:normalViewPr>
  <p:slideViewPr>
    <p:cSldViewPr snapToGrid="0">
      <p:cViewPr varScale="1">
        <p:scale>
          <a:sx n="111" d="100"/>
          <a:sy n="111" d="100"/>
        </p:scale>
        <p:origin x="1218" y="78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orient="horz" pos="3370"/>
        <p:guide orient="horz" pos="924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588"/>
    </p:cViewPr>
  </p:sorterViewPr>
  <p:notesViewPr>
    <p:cSldViewPr snapToGrid="0">
      <p:cViewPr>
        <p:scale>
          <a:sx n="90" d="100"/>
          <a:sy n="90" d="100"/>
        </p:scale>
        <p:origin x="-3654" y="360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ags" Target="tags/tag1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notesMaster" Target="notesMasters/notesMaster1.xml"/><Relationship Id="rId53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x, Bryant V" userId="5618f03e-aa16-4543-a3b8-7f254afdf656" providerId="ADAL" clId="{78182A24-6504-4C28-8B3E-C007AB1E4284}"/>
    <pc:docChg chg="custSel modMainMaster">
      <pc:chgData name="Cox, Bryant V" userId="5618f03e-aa16-4543-a3b8-7f254afdf656" providerId="ADAL" clId="{78182A24-6504-4C28-8B3E-C007AB1E4284}" dt="2025-10-23T14:20:23.940" v="128" actId="478"/>
      <pc:docMkLst>
        <pc:docMk/>
      </pc:docMkLst>
      <pc:sldMasterChg chg="addSp delSp modSp mod setBg modSldLayout">
        <pc:chgData name="Cox, Bryant V" userId="5618f03e-aa16-4543-a3b8-7f254afdf656" providerId="ADAL" clId="{78182A24-6504-4C28-8B3E-C007AB1E4284}" dt="2025-10-23T14:19:35.298" v="94" actId="478"/>
        <pc:sldMasterMkLst>
          <pc:docMk/>
          <pc:sldMasterMk cId="3521870160" sldId="2147483749"/>
        </pc:sldMasterMkLst>
        <pc:spChg chg="add mod">
          <ac:chgData name="Cox, Bryant V" userId="5618f03e-aa16-4543-a3b8-7f254afdf656" providerId="ADAL" clId="{78182A24-6504-4C28-8B3E-C007AB1E4284}" dt="2025-10-23T14:18:19.559" v="1"/>
          <ac:spMkLst>
            <pc:docMk/>
            <pc:sldMasterMk cId="3521870160" sldId="2147483749"/>
            <ac:spMk id="2" creationId="{2D0A7BE2-AE54-EBE0-1407-5B98F908BCB3}"/>
          </ac:spMkLst>
        </pc:spChg>
        <pc:spChg chg="add mod">
          <ac:chgData name="Cox, Bryant V" userId="5618f03e-aa16-4543-a3b8-7f254afdf656" providerId="ADAL" clId="{78182A24-6504-4C28-8B3E-C007AB1E4284}" dt="2025-10-23T14:18:19.559" v="1"/>
          <ac:spMkLst>
            <pc:docMk/>
            <pc:sldMasterMk cId="3521870160" sldId="2147483749"/>
            <ac:spMk id="3" creationId="{B82CCF8F-1BCB-C5C7-2AF4-32EC8F520245}"/>
          </ac:spMkLst>
        </pc:spChg>
        <pc:spChg chg="add mod">
          <ac:chgData name="Cox, Bryant V" userId="5618f03e-aa16-4543-a3b8-7f254afdf656" providerId="ADAL" clId="{78182A24-6504-4C28-8B3E-C007AB1E4284}" dt="2025-10-23T14:18:32.534" v="40" actId="20577"/>
          <ac:spMkLst>
            <pc:docMk/>
            <pc:sldMasterMk cId="3521870160" sldId="2147483749"/>
            <ac:spMk id="4" creationId="{31350963-94F5-31DE-F086-22D958B1DA3D}"/>
          </ac:spMkLst>
        </pc:spChg>
        <pc:spChg chg="add mod">
          <ac:chgData name="Cox, Bryant V" userId="5618f03e-aa16-4543-a3b8-7f254afdf656" providerId="ADAL" clId="{78182A24-6504-4C28-8B3E-C007AB1E4284}" dt="2025-10-23T14:18:19.559" v="1"/>
          <ac:spMkLst>
            <pc:docMk/>
            <pc:sldMasterMk cId="3521870160" sldId="2147483749"/>
            <ac:spMk id="5" creationId="{4C1CA553-8DDD-EEA1-9F5E-450224BC4A0A}"/>
          </ac:spMkLst>
        </pc:spChg>
        <pc:spChg chg="del">
          <ac:chgData name="Cox, Bryant V" userId="5618f03e-aa16-4543-a3b8-7f254afdf656" providerId="ADAL" clId="{78182A24-6504-4C28-8B3E-C007AB1E4284}" dt="2025-10-23T14:18:13.940" v="0" actId="478"/>
          <ac:spMkLst>
            <pc:docMk/>
            <pc:sldMasterMk cId="3521870160" sldId="2147483749"/>
            <ac:spMk id="12" creationId="{00000000-0000-0000-0000-000000000000}"/>
          </ac:spMkLst>
        </pc:spChg>
        <pc:spChg chg="del">
          <ac:chgData name="Cox, Bryant V" userId="5618f03e-aa16-4543-a3b8-7f254afdf656" providerId="ADAL" clId="{78182A24-6504-4C28-8B3E-C007AB1E4284}" dt="2025-10-23T14:18:13.940" v="0" actId="478"/>
          <ac:spMkLst>
            <pc:docMk/>
            <pc:sldMasterMk cId="3521870160" sldId="2147483749"/>
            <ac:spMk id="1033" creationId="{00000000-0000-0000-0000-000000000000}"/>
          </ac:spMkLst>
        </pc:spChg>
        <pc:spChg chg="del">
          <ac:chgData name="Cox, Bryant V" userId="5618f03e-aa16-4543-a3b8-7f254afdf656" providerId="ADAL" clId="{78182A24-6504-4C28-8B3E-C007AB1E4284}" dt="2025-10-23T14:18:13.940" v="0" actId="478"/>
          <ac:spMkLst>
            <pc:docMk/>
            <pc:sldMasterMk cId="3521870160" sldId="2147483749"/>
            <ac:spMk id="1034" creationId="{00000000-0000-0000-0000-000000000000}"/>
          </ac:spMkLst>
        </pc:spChg>
        <pc:sldLayoutChg chg="addSp delSp modSp mod">
          <pc:chgData name="Cox, Bryant V" userId="5618f03e-aa16-4543-a3b8-7f254afdf656" providerId="ADAL" clId="{78182A24-6504-4C28-8B3E-C007AB1E4284}" dt="2025-10-23T14:19:06.095" v="80" actId="20577"/>
          <pc:sldLayoutMkLst>
            <pc:docMk/>
            <pc:sldMasterMk cId="3521870160" sldId="2147483749"/>
            <pc:sldLayoutMk cId="2566468315" sldId="2147483750"/>
          </pc:sldLayoutMkLst>
          <pc:spChg chg="add mod">
            <ac:chgData name="Cox, Bryant V" userId="5618f03e-aa16-4543-a3b8-7f254afdf656" providerId="ADAL" clId="{78182A24-6504-4C28-8B3E-C007AB1E4284}" dt="2025-10-23T14:18:59.938" v="48"/>
            <ac:spMkLst>
              <pc:docMk/>
              <pc:sldMasterMk cId="3521870160" sldId="2147483749"/>
              <pc:sldLayoutMk cId="2566468315" sldId="2147483750"/>
              <ac:spMk id="2" creationId="{E50C61BF-0FFE-BCFC-BFFC-6C989AD6E611}"/>
            </ac:spMkLst>
          </pc:spChg>
          <pc:spChg chg="add mod">
            <ac:chgData name="Cox, Bryant V" userId="5618f03e-aa16-4543-a3b8-7f254afdf656" providerId="ADAL" clId="{78182A24-6504-4C28-8B3E-C007AB1E4284}" dt="2025-10-23T14:19:06.095" v="80" actId="20577"/>
            <ac:spMkLst>
              <pc:docMk/>
              <pc:sldMasterMk cId="3521870160" sldId="2147483749"/>
              <pc:sldLayoutMk cId="2566468315" sldId="2147483750"/>
              <ac:spMk id="3" creationId="{6DD5621E-30DF-0F67-036F-A30316601E4E}"/>
            </ac:spMkLst>
          </pc:spChg>
          <pc:spChg chg="del">
            <ac:chgData name="Cox, Bryant V" userId="5618f03e-aa16-4543-a3b8-7f254afdf656" providerId="ADAL" clId="{78182A24-6504-4C28-8B3E-C007AB1E4284}" dt="2025-10-23T14:18:51.129" v="47" actId="478"/>
            <ac:spMkLst>
              <pc:docMk/>
              <pc:sldMasterMk cId="3521870160" sldId="2147483749"/>
              <pc:sldLayoutMk cId="2566468315" sldId="2147483750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8:51.129" v="47" actId="478"/>
            <ac:spMkLst>
              <pc:docMk/>
              <pc:sldMasterMk cId="3521870160" sldId="2147483749"/>
              <pc:sldLayoutMk cId="2566468315" sldId="2147483750"/>
              <ac:spMk id="5" creationId="{00000000-0000-0000-0000-000000000000}"/>
            </ac:spMkLst>
          </pc:spChg>
          <pc:spChg chg="add mod">
            <ac:chgData name="Cox, Bryant V" userId="5618f03e-aa16-4543-a3b8-7f254afdf656" providerId="ADAL" clId="{78182A24-6504-4C28-8B3E-C007AB1E4284}" dt="2025-10-23T14:18:59.938" v="48"/>
            <ac:spMkLst>
              <pc:docMk/>
              <pc:sldMasterMk cId="3521870160" sldId="2147483749"/>
              <pc:sldLayoutMk cId="2566468315" sldId="2147483750"/>
              <ac:spMk id="6" creationId="{D12EED50-19C8-5DEF-5BBD-DF1DF34DD465}"/>
            </ac:spMkLst>
          </pc:spChg>
          <pc:spChg chg="del">
            <ac:chgData name="Cox, Bryant V" userId="5618f03e-aa16-4543-a3b8-7f254afdf656" providerId="ADAL" clId="{78182A24-6504-4C28-8B3E-C007AB1E4284}" dt="2025-10-23T14:18:51.129" v="47" actId="478"/>
            <ac:spMkLst>
              <pc:docMk/>
              <pc:sldMasterMk cId="3521870160" sldId="2147483749"/>
              <pc:sldLayoutMk cId="2566468315" sldId="2147483750"/>
              <ac:spMk id="8" creationId="{00000000-0000-0000-0000-000000000000}"/>
            </ac:spMkLst>
          </pc:spChg>
          <pc:picChg chg="add mod">
            <ac:chgData name="Cox, Bryant V" userId="5618f03e-aa16-4543-a3b8-7f254afdf656" providerId="ADAL" clId="{78182A24-6504-4C28-8B3E-C007AB1E4284}" dt="2025-10-23T14:18:59.938" v="48"/>
            <ac:picMkLst>
              <pc:docMk/>
              <pc:sldMasterMk cId="3521870160" sldId="2147483749"/>
              <pc:sldLayoutMk cId="2566468315" sldId="2147483750"/>
              <ac:picMk id="7" creationId="{F7CC2E55-6DDD-C56A-4377-6CC639BF85AD}"/>
            </ac:picMkLst>
          </pc:picChg>
        </pc:sldLayoutChg>
        <pc:sldLayoutChg chg="addSp delSp modSp mod">
          <pc:chgData name="Cox, Bryant V" userId="5618f03e-aa16-4543-a3b8-7f254afdf656" providerId="ADAL" clId="{78182A24-6504-4C28-8B3E-C007AB1E4284}" dt="2025-10-23T14:18:41.689" v="43"/>
          <pc:sldLayoutMkLst>
            <pc:docMk/>
            <pc:sldMasterMk cId="3521870160" sldId="2147483749"/>
            <pc:sldLayoutMk cId="2691538264" sldId="2147483751"/>
          </pc:sldLayoutMkLst>
          <pc:spChg chg="del">
            <ac:chgData name="Cox, Bryant V" userId="5618f03e-aa16-4543-a3b8-7f254afdf656" providerId="ADAL" clId="{78182A24-6504-4C28-8B3E-C007AB1E4284}" dt="2025-10-23T14:18:41.545" v="42" actId="478"/>
            <ac:spMkLst>
              <pc:docMk/>
              <pc:sldMasterMk cId="3521870160" sldId="2147483749"/>
              <pc:sldLayoutMk cId="2691538264" sldId="2147483751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8:41.545" v="42" actId="478"/>
            <ac:spMkLst>
              <pc:docMk/>
              <pc:sldMasterMk cId="3521870160" sldId="2147483749"/>
              <pc:sldLayoutMk cId="2691538264" sldId="2147483751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8:41.545" v="42" actId="478"/>
            <ac:spMkLst>
              <pc:docMk/>
              <pc:sldMasterMk cId="3521870160" sldId="2147483749"/>
              <pc:sldLayoutMk cId="2691538264" sldId="2147483751"/>
              <ac:spMk id="4" creationId="{00000000-0000-0000-0000-000000000000}"/>
            </ac:spMkLst>
          </pc:spChg>
          <pc:spChg chg="add mod">
            <ac:chgData name="Cox, Bryant V" userId="5618f03e-aa16-4543-a3b8-7f254afdf656" providerId="ADAL" clId="{78182A24-6504-4C28-8B3E-C007AB1E4284}" dt="2025-10-23T14:18:41.689" v="43"/>
            <ac:spMkLst>
              <pc:docMk/>
              <pc:sldMasterMk cId="3521870160" sldId="2147483749"/>
              <pc:sldLayoutMk cId="2691538264" sldId="2147483751"/>
              <ac:spMk id="5" creationId="{AC320819-CA35-CC12-CEAF-C08612931A39}"/>
            </ac:spMkLst>
          </pc:spChg>
          <pc:spChg chg="add mod">
            <ac:chgData name="Cox, Bryant V" userId="5618f03e-aa16-4543-a3b8-7f254afdf656" providerId="ADAL" clId="{78182A24-6504-4C28-8B3E-C007AB1E4284}" dt="2025-10-23T14:18:41.689" v="43"/>
            <ac:spMkLst>
              <pc:docMk/>
              <pc:sldMasterMk cId="3521870160" sldId="2147483749"/>
              <pc:sldLayoutMk cId="2691538264" sldId="2147483751"/>
              <ac:spMk id="6" creationId="{87E9AE30-F98B-01EE-804D-097BC166480D}"/>
            </ac:spMkLst>
          </pc:spChg>
          <pc:spChg chg="add mod">
            <ac:chgData name="Cox, Bryant V" userId="5618f03e-aa16-4543-a3b8-7f254afdf656" providerId="ADAL" clId="{78182A24-6504-4C28-8B3E-C007AB1E4284}" dt="2025-10-23T14:18:41.689" v="43"/>
            <ac:spMkLst>
              <pc:docMk/>
              <pc:sldMasterMk cId="3521870160" sldId="2147483749"/>
              <pc:sldLayoutMk cId="2691538264" sldId="2147483751"/>
              <ac:spMk id="7" creationId="{078D9959-10CD-E177-A777-809CC65E9E04}"/>
            </ac:spMkLst>
          </pc:spChg>
          <pc:spChg chg="add mod">
            <ac:chgData name="Cox, Bryant V" userId="5618f03e-aa16-4543-a3b8-7f254afdf656" providerId="ADAL" clId="{78182A24-6504-4C28-8B3E-C007AB1E4284}" dt="2025-10-23T14:18:41.689" v="43"/>
            <ac:spMkLst>
              <pc:docMk/>
              <pc:sldMasterMk cId="3521870160" sldId="2147483749"/>
              <pc:sldLayoutMk cId="2691538264" sldId="2147483751"/>
              <ac:spMk id="8" creationId="{307B2FFD-B907-72F3-94FA-4BFAAFEC3A2E}"/>
            </ac:spMkLst>
          </pc:spChg>
        </pc:sldLayoutChg>
        <pc:sldLayoutChg chg="delSp mod">
          <pc:chgData name="Cox, Bryant V" userId="5618f03e-aa16-4543-a3b8-7f254afdf656" providerId="ADAL" clId="{78182A24-6504-4C28-8B3E-C007AB1E4284}" dt="2025-10-23T14:19:20.770" v="81" actId="478"/>
          <pc:sldLayoutMkLst>
            <pc:docMk/>
            <pc:sldMasterMk cId="3521870160" sldId="2147483749"/>
            <pc:sldLayoutMk cId="57050203" sldId="2147483752"/>
          </pc:sldLayoutMkLst>
          <pc:spChg chg="del">
            <ac:chgData name="Cox, Bryant V" userId="5618f03e-aa16-4543-a3b8-7f254afdf656" providerId="ADAL" clId="{78182A24-6504-4C28-8B3E-C007AB1E4284}" dt="2025-10-23T14:19:20.770" v="81" actId="478"/>
            <ac:spMkLst>
              <pc:docMk/>
              <pc:sldMasterMk cId="3521870160" sldId="2147483749"/>
              <pc:sldLayoutMk cId="57050203" sldId="2147483752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20.770" v="81" actId="478"/>
            <ac:spMkLst>
              <pc:docMk/>
              <pc:sldMasterMk cId="3521870160" sldId="2147483749"/>
              <pc:sldLayoutMk cId="57050203" sldId="2147483752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20.770" v="81" actId="478"/>
            <ac:spMkLst>
              <pc:docMk/>
              <pc:sldMasterMk cId="3521870160" sldId="2147483749"/>
              <pc:sldLayoutMk cId="57050203" sldId="2147483752"/>
              <ac:spMk id="12" creationId="{00000000-0000-0000-0000-000000000000}"/>
            </ac:spMkLst>
          </pc:spChg>
        </pc:sldLayoutChg>
        <pc:sldLayoutChg chg="addSp delSp modSp mod setBg">
          <pc:chgData name="Cox, Bryant V" userId="5618f03e-aa16-4543-a3b8-7f254afdf656" providerId="ADAL" clId="{78182A24-6504-4C28-8B3E-C007AB1E4284}" dt="2025-10-23T14:19:23.329" v="84"/>
          <pc:sldLayoutMkLst>
            <pc:docMk/>
            <pc:sldMasterMk cId="3521870160" sldId="2147483749"/>
            <pc:sldLayoutMk cId="1114478153" sldId="2147483753"/>
          </pc:sldLayoutMkLst>
          <pc:spChg chg="del">
            <ac:chgData name="Cox, Bryant V" userId="5618f03e-aa16-4543-a3b8-7f254afdf656" providerId="ADAL" clId="{78182A24-6504-4C28-8B3E-C007AB1E4284}" dt="2025-10-23T14:19:21.941" v="82" actId="478"/>
            <ac:spMkLst>
              <pc:docMk/>
              <pc:sldMasterMk cId="3521870160" sldId="2147483749"/>
              <pc:sldLayoutMk cId="1114478153" sldId="2147483753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21.941" v="82" actId="478"/>
            <ac:spMkLst>
              <pc:docMk/>
              <pc:sldMasterMk cId="3521870160" sldId="2147483749"/>
              <pc:sldLayoutMk cId="1114478153" sldId="2147483753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21.941" v="82" actId="478"/>
            <ac:spMkLst>
              <pc:docMk/>
              <pc:sldMasterMk cId="3521870160" sldId="2147483749"/>
              <pc:sldLayoutMk cId="1114478153" sldId="2147483753"/>
              <ac:spMk id="10" creationId="{00000000-0000-0000-0000-000000000000}"/>
            </ac:spMkLst>
          </pc:spChg>
          <pc:picChg chg="add mod">
            <ac:chgData name="Cox, Bryant V" userId="5618f03e-aa16-4543-a3b8-7f254afdf656" providerId="ADAL" clId="{78182A24-6504-4C28-8B3E-C007AB1E4284}" dt="2025-10-23T14:19:23.329" v="84"/>
            <ac:picMkLst>
              <pc:docMk/>
              <pc:sldMasterMk cId="3521870160" sldId="2147483749"/>
              <pc:sldLayoutMk cId="1114478153" sldId="2147483753"/>
              <ac:picMk id="2" creationId="{EB6E74B2-01E5-2CE1-16AB-3C822EF248CA}"/>
            </ac:picMkLst>
          </pc:picChg>
        </pc:sldLayoutChg>
        <pc:sldLayoutChg chg="delSp mod">
          <pc:chgData name="Cox, Bryant V" userId="5618f03e-aa16-4543-a3b8-7f254afdf656" providerId="ADAL" clId="{78182A24-6504-4C28-8B3E-C007AB1E4284}" dt="2025-10-23T14:19:25.389" v="85" actId="478"/>
          <pc:sldLayoutMkLst>
            <pc:docMk/>
            <pc:sldMasterMk cId="3521870160" sldId="2147483749"/>
            <pc:sldLayoutMk cId="4075163262" sldId="2147483754"/>
          </pc:sldLayoutMkLst>
          <pc:spChg chg="del">
            <ac:chgData name="Cox, Bryant V" userId="5618f03e-aa16-4543-a3b8-7f254afdf656" providerId="ADAL" clId="{78182A24-6504-4C28-8B3E-C007AB1E4284}" dt="2025-10-23T14:19:25.389" v="85" actId="478"/>
            <ac:spMkLst>
              <pc:docMk/>
              <pc:sldMasterMk cId="3521870160" sldId="2147483749"/>
              <pc:sldLayoutMk cId="4075163262" sldId="2147483754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25.389" v="85" actId="478"/>
            <ac:spMkLst>
              <pc:docMk/>
              <pc:sldMasterMk cId="3521870160" sldId="2147483749"/>
              <pc:sldLayoutMk cId="4075163262" sldId="2147483754"/>
              <ac:spMk id="12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25.389" v="85" actId="478"/>
            <ac:spMkLst>
              <pc:docMk/>
              <pc:sldMasterMk cId="3521870160" sldId="2147483749"/>
              <pc:sldLayoutMk cId="4075163262" sldId="2147483754"/>
              <ac:spMk id="17" creationId="{00000000-0000-0000-0000-000000000000}"/>
            </ac:spMkLst>
          </pc:spChg>
        </pc:sldLayoutChg>
        <pc:sldLayoutChg chg="delSp mod setBg">
          <pc:chgData name="Cox, Bryant V" userId="5618f03e-aa16-4543-a3b8-7f254afdf656" providerId="ADAL" clId="{78182A24-6504-4C28-8B3E-C007AB1E4284}" dt="2025-10-23T14:19:27.629" v="87"/>
          <pc:sldLayoutMkLst>
            <pc:docMk/>
            <pc:sldMasterMk cId="3521870160" sldId="2147483749"/>
            <pc:sldLayoutMk cId="1879761552" sldId="2147483755"/>
          </pc:sldLayoutMkLst>
          <pc:spChg chg="del">
            <ac:chgData name="Cox, Bryant V" userId="5618f03e-aa16-4543-a3b8-7f254afdf656" providerId="ADAL" clId="{78182A24-6504-4C28-8B3E-C007AB1E4284}" dt="2025-10-23T14:19:26.624" v="86" actId="478"/>
            <ac:spMkLst>
              <pc:docMk/>
              <pc:sldMasterMk cId="3521870160" sldId="2147483749"/>
              <pc:sldLayoutMk cId="1879761552" sldId="2147483755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26.624" v="86" actId="478"/>
            <ac:spMkLst>
              <pc:docMk/>
              <pc:sldMasterMk cId="3521870160" sldId="2147483749"/>
              <pc:sldLayoutMk cId="1879761552" sldId="2147483755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26.624" v="86" actId="478"/>
            <ac:spMkLst>
              <pc:docMk/>
              <pc:sldMasterMk cId="3521870160" sldId="2147483749"/>
              <pc:sldLayoutMk cId="1879761552" sldId="2147483755"/>
              <ac:spMk id="5" creationId="{00000000-0000-0000-0000-000000000000}"/>
            </ac:spMkLst>
          </pc:spChg>
        </pc:sldLayoutChg>
        <pc:sldLayoutChg chg="addSp delSp modSp mod setBg">
          <pc:chgData name="Cox, Bryant V" userId="5618f03e-aa16-4543-a3b8-7f254afdf656" providerId="ADAL" clId="{78182A24-6504-4C28-8B3E-C007AB1E4284}" dt="2025-10-23T14:19:30.153" v="90"/>
          <pc:sldLayoutMkLst>
            <pc:docMk/>
            <pc:sldMasterMk cId="3521870160" sldId="2147483749"/>
            <pc:sldLayoutMk cId="675729513" sldId="2147483756"/>
          </pc:sldLayoutMkLst>
          <pc:spChg chg="del">
            <ac:chgData name="Cox, Bryant V" userId="5618f03e-aa16-4543-a3b8-7f254afdf656" providerId="ADAL" clId="{78182A24-6504-4C28-8B3E-C007AB1E4284}" dt="2025-10-23T14:19:28.875" v="88" actId="478"/>
            <ac:spMkLst>
              <pc:docMk/>
              <pc:sldMasterMk cId="3521870160" sldId="2147483749"/>
              <pc:sldLayoutMk cId="675729513" sldId="2147483756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28.875" v="88" actId="478"/>
            <ac:spMkLst>
              <pc:docMk/>
              <pc:sldMasterMk cId="3521870160" sldId="2147483749"/>
              <pc:sldLayoutMk cId="675729513" sldId="2147483756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28.875" v="88" actId="478"/>
            <ac:spMkLst>
              <pc:docMk/>
              <pc:sldMasterMk cId="3521870160" sldId="2147483749"/>
              <pc:sldLayoutMk cId="675729513" sldId="2147483756"/>
              <ac:spMk id="5" creationId="{00000000-0000-0000-0000-000000000000}"/>
            </ac:spMkLst>
          </pc:spChg>
          <pc:picChg chg="add mod">
            <ac:chgData name="Cox, Bryant V" userId="5618f03e-aa16-4543-a3b8-7f254afdf656" providerId="ADAL" clId="{78182A24-6504-4C28-8B3E-C007AB1E4284}" dt="2025-10-23T14:19:30.153" v="90"/>
            <ac:picMkLst>
              <pc:docMk/>
              <pc:sldMasterMk cId="3521870160" sldId="2147483749"/>
              <pc:sldLayoutMk cId="675729513" sldId="2147483756"/>
              <ac:picMk id="8" creationId="{9A30DC6B-3119-94C3-995F-CB43C55A0F18}"/>
            </ac:picMkLst>
          </pc:picChg>
        </pc:sldLayoutChg>
        <pc:sldLayoutChg chg="delSp mod">
          <pc:chgData name="Cox, Bryant V" userId="5618f03e-aa16-4543-a3b8-7f254afdf656" providerId="ADAL" clId="{78182A24-6504-4C28-8B3E-C007AB1E4284}" dt="2025-10-23T14:19:31.907" v="91" actId="478"/>
          <pc:sldLayoutMkLst>
            <pc:docMk/>
            <pc:sldMasterMk cId="3521870160" sldId="2147483749"/>
            <pc:sldLayoutMk cId="2228276845" sldId="2147483757"/>
          </pc:sldLayoutMkLst>
          <pc:spChg chg="del">
            <ac:chgData name="Cox, Bryant V" userId="5618f03e-aa16-4543-a3b8-7f254afdf656" providerId="ADAL" clId="{78182A24-6504-4C28-8B3E-C007AB1E4284}" dt="2025-10-23T14:19:31.907" v="91" actId="478"/>
            <ac:spMkLst>
              <pc:docMk/>
              <pc:sldMasterMk cId="3521870160" sldId="2147483749"/>
              <pc:sldLayoutMk cId="2228276845" sldId="2147483757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31.907" v="91" actId="478"/>
            <ac:spMkLst>
              <pc:docMk/>
              <pc:sldMasterMk cId="3521870160" sldId="2147483749"/>
              <pc:sldLayoutMk cId="2228276845" sldId="2147483757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31.907" v="91" actId="478"/>
            <ac:spMkLst>
              <pc:docMk/>
              <pc:sldMasterMk cId="3521870160" sldId="2147483749"/>
              <pc:sldLayoutMk cId="2228276845" sldId="2147483757"/>
              <ac:spMk id="1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78182A24-6504-4C28-8B3E-C007AB1E4284}" dt="2025-10-23T14:19:32.985" v="92" actId="478"/>
          <pc:sldLayoutMkLst>
            <pc:docMk/>
            <pc:sldMasterMk cId="3521870160" sldId="2147483749"/>
            <pc:sldLayoutMk cId="291933612" sldId="2147483758"/>
          </pc:sldLayoutMkLst>
          <pc:spChg chg="del">
            <ac:chgData name="Cox, Bryant V" userId="5618f03e-aa16-4543-a3b8-7f254afdf656" providerId="ADAL" clId="{78182A24-6504-4C28-8B3E-C007AB1E4284}" dt="2025-10-23T14:19:32.985" v="92" actId="478"/>
            <ac:spMkLst>
              <pc:docMk/>
              <pc:sldMasterMk cId="3521870160" sldId="2147483749"/>
              <pc:sldLayoutMk cId="291933612" sldId="2147483758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32.985" v="92" actId="478"/>
            <ac:spMkLst>
              <pc:docMk/>
              <pc:sldMasterMk cId="3521870160" sldId="2147483749"/>
              <pc:sldLayoutMk cId="291933612" sldId="2147483758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32.985" v="92" actId="478"/>
            <ac:spMkLst>
              <pc:docMk/>
              <pc:sldMasterMk cId="3521870160" sldId="2147483749"/>
              <pc:sldLayoutMk cId="291933612" sldId="2147483758"/>
              <ac:spMk id="1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78182A24-6504-4C28-8B3E-C007AB1E4284}" dt="2025-10-23T14:19:34.157" v="93" actId="478"/>
          <pc:sldLayoutMkLst>
            <pc:docMk/>
            <pc:sldMasterMk cId="3521870160" sldId="2147483749"/>
            <pc:sldLayoutMk cId="946366249" sldId="2147483759"/>
          </pc:sldLayoutMkLst>
          <pc:spChg chg="del">
            <ac:chgData name="Cox, Bryant V" userId="5618f03e-aa16-4543-a3b8-7f254afdf656" providerId="ADAL" clId="{78182A24-6504-4C28-8B3E-C007AB1E4284}" dt="2025-10-23T14:19:34.157" v="93" actId="478"/>
            <ac:spMkLst>
              <pc:docMk/>
              <pc:sldMasterMk cId="3521870160" sldId="2147483749"/>
              <pc:sldLayoutMk cId="946366249" sldId="2147483759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34.157" v="93" actId="478"/>
            <ac:spMkLst>
              <pc:docMk/>
              <pc:sldMasterMk cId="3521870160" sldId="2147483749"/>
              <pc:sldLayoutMk cId="946366249" sldId="2147483759"/>
              <ac:spMk id="12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34.157" v="93" actId="478"/>
            <ac:spMkLst>
              <pc:docMk/>
              <pc:sldMasterMk cId="3521870160" sldId="2147483749"/>
              <pc:sldLayoutMk cId="946366249" sldId="2147483759"/>
              <ac:spMk id="17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78182A24-6504-4C28-8B3E-C007AB1E4284}" dt="2025-10-23T14:19:35.298" v="94" actId="478"/>
          <pc:sldLayoutMkLst>
            <pc:docMk/>
            <pc:sldMasterMk cId="3521870160" sldId="2147483749"/>
            <pc:sldLayoutMk cId="4228767082" sldId="2147483760"/>
          </pc:sldLayoutMkLst>
          <pc:spChg chg="del">
            <ac:chgData name="Cox, Bryant V" userId="5618f03e-aa16-4543-a3b8-7f254afdf656" providerId="ADAL" clId="{78182A24-6504-4C28-8B3E-C007AB1E4284}" dt="2025-10-23T14:19:35.298" v="94" actId="478"/>
            <ac:spMkLst>
              <pc:docMk/>
              <pc:sldMasterMk cId="3521870160" sldId="2147483749"/>
              <pc:sldLayoutMk cId="4228767082" sldId="2147483760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35.298" v="94" actId="478"/>
            <ac:spMkLst>
              <pc:docMk/>
              <pc:sldMasterMk cId="3521870160" sldId="2147483749"/>
              <pc:sldLayoutMk cId="4228767082" sldId="2147483760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35.298" v="94" actId="478"/>
            <ac:spMkLst>
              <pc:docMk/>
              <pc:sldMasterMk cId="3521870160" sldId="2147483749"/>
              <pc:sldLayoutMk cId="4228767082" sldId="2147483760"/>
              <ac:spMk id="12" creationId="{00000000-0000-0000-0000-000000000000}"/>
            </ac:spMkLst>
          </pc:spChg>
        </pc:sldLayoutChg>
      </pc:sldMasterChg>
      <pc:sldMasterChg chg="addSp delSp modSp mod setBg modSldLayout">
        <pc:chgData name="Cox, Bryant V" userId="5618f03e-aa16-4543-a3b8-7f254afdf656" providerId="ADAL" clId="{78182A24-6504-4C28-8B3E-C007AB1E4284}" dt="2025-10-23T14:20:23.940" v="128" actId="478"/>
        <pc:sldMasterMkLst>
          <pc:docMk/>
          <pc:sldMasterMk cId="1270805390" sldId="2147483762"/>
        </pc:sldMasterMkLst>
        <pc:spChg chg="add mod">
          <ac:chgData name="Cox, Bryant V" userId="5618f03e-aa16-4543-a3b8-7f254afdf656" providerId="ADAL" clId="{78182A24-6504-4C28-8B3E-C007AB1E4284}" dt="2025-10-23T14:18:46.139" v="45"/>
          <ac:spMkLst>
            <pc:docMk/>
            <pc:sldMasterMk cId="1270805390" sldId="2147483762"/>
            <ac:spMk id="2" creationId="{B913F6E3-3B6F-281F-7CCE-A82C337124E7}"/>
          </ac:spMkLst>
        </pc:spChg>
        <pc:spChg chg="add mod">
          <ac:chgData name="Cox, Bryant V" userId="5618f03e-aa16-4543-a3b8-7f254afdf656" providerId="ADAL" clId="{78182A24-6504-4C28-8B3E-C007AB1E4284}" dt="2025-10-23T14:18:46.139" v="45"/>
          <ac:spMkLst>
            <pc:docMk/>
            <pc:sldMasterMk cId="1270805390" sldId="2147483762"/>
            <ac:spMk id="3" creationId="{030ADCDE-075E-BF7D-B9E9-98D678F273AB}"/>
          </ac:spMkLst>
        </pc:spChg>
        <pc:spChg chg="add mod">
          <ac:chgData name="Cox, Bryant V" userId="5618f03e-aa16-4543-a3b8-7f254afdf656" providerId="ADAL" clId="{78182A24-6504-4C28-8B3E-C007AB1E4284}" dt="2025-10-23T14:18:46.139" v="45"/>
          <ac:spMkLst>
            <pc:docMk/>
            <pc:sldMasterMk cId="1270805390" sldId="2147483762"/>
            <ac:spMk id="4" creationId="{A519F21F-63C3-EEEE-2BBE-3FAD8112FDA0}"/>
          </ac:spMkLst>
        </pc:spChg>
        <pc:spChg chg="add mod">
          <ac:chgData name="Cox, Bryant V" userId="5618f03e-aa16-4543-a3b8-7f254afdf656" providerId="ADAL" clId="{78182A24-6504-4C28-8B3E-C007AB1E4284}" dt="2025-10-23T14:18:46.139" v="45"/>
          <ac:spMkLst>
            <pc:docMk/>
            <pc:sldMasterMk cId="1270805390" sldId="2147483762"/>
            <ac:spMk id="5" creationId="{FD1F614F-E3C1-CDB0-9F89-DAD7FB99D994}"/>
          </ac:spMkLst>
        </pc:spChg>
        <pc:spChg chg="del">
          <ac:chgData name="Cox, Bryant V" userId="5618f03e-aa16-4543-a3b8-7f254afdf656" providerId="ADAL" clId="{78182A24-6504-4C28-8B3E-C007AB1E4284}" dt="2025-10-23T14:18:45.935" v="44" actId="478"/>
          <ac:spMkLst>
            <pc:docMk/>
            <pc:sldMasterMk cId="1270805390" sldId="2147483762"/>
            <ac:spMk id="12" creationId="{00000000-0000-0000-0000-000000000000}"/>
          </ac:spMkLst>
        </pc:spChg>
        <pc:spChg chg="del">
          <ac:chgData name="Cox, Bryant V" userId="5618f03e-aa16-4543-a3b8-7f254afdf656" providerId="ADAL" clId="{78182A24-6504-4C28-8B3E-C007AB1E4284}" dt="2025-10-23T14:18:45.935" v="44" actId="478"/>
          <ac:spMkLst>
            <pc:docMk/>
            <pc:sldMasterMk cId="1270805390" sldId="2147483762"/>
            <ac:spMk id="1033" creationId="{00000000-0000-0000-0000-000000000000}"/>
          </ac:spMkLst>
        </pc:spChg>
        <pc:spChg chg="del">
          <ac:chgData name="Cox, Bryant V" userId="5618f03e-aa16-4543-a3b8-7f254afdf656" providerId="ADAL" clId="{78182A24-6504-4C28-8B3E-C007AB1E4284}" dt="2025-10-23T14:18:45.935" v="44" actId="478"/>
          <ac:spMkLst>
            <pc:docMk/>
            <pc:sldMasterMk cId="1270805390" sldId="2147483762"/>
            <ac:spMk id="1034" creationId="{00000000-0000-0000-0000-000000000000}"/>
          </ac:spMkLst>
        </pc:spChg>
        <pc:sldLayoutChg chg="delSp mod">
          <pc:chgData name="Cox, Bryant V" userId="5618f03e-aa16-4543-a3b8-7f254afdf656" providerId="ADAL" clId="{78182A24-6504-4C28-8B3E-C007AB1E4284}" dt="2025-10-23T14:19:40.290" v="95" actId="478"/>
          <pc:sldLayoutMkLst>
            <pc:docMk/>
            <pc:sldMasterMk cId="1270805390" sldId="2147483762"/>
            <pc:sldLayoutMk cId="4099891265" sldId="2147483775"/>
          </pc:sldLayoutMkLst>
          <pc:spChg chg="del">
            <ac:chgData name="Cox, Bryant V" userId="5618f03e-aa16-4543-a3b8-7f254afdf656" providerId="ADAL" clId="{78182A24-6504-4C28-8B3E-C007AB1E4284}" dt="2025-10-23T14:19:40.290" v="95" actId="478"/>
            <ac:spMkLst>
              <pc:docMk/>
              <pc:sldMasterMk cId="1270805390" sldId="2147483762"/>
              <pc:sldLayoutMk cId="4099891265" sldId="2147483775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40.290" v="95" actId="478"/>
            <ac:spMkLst>
              <pc:docMk/>
              <pc:sldMasterMk cId="1270805390" sldId="2147483762"/>
              <pc:sldLayoutMk cId="4099891265" sldId="2147483775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40.290" v="95" actId="478"/>
            <ac:spMkLst>
              <pc:docMk/>
              <pc:sldMasterMk cId="1270805390" sldId="2147483762"/>
              <pc:sldLayoutMk cId="4099891265" sldId="2147483775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78182A24-6504-4C28-8B3E-C007AB1E4284}" dt="2025-10-23T14:19:41.502" v="96" actId="478"/>
          <pc:sldLayoutMkLst>
            <pc:docMk/>
            <pc:sldMasterMk cId="1270805390" sldId="2147483762"/>
            <pc:sldLayoutMk cId="873175444" sldId="2147483776"/>
          </pc:sldLayoutMkLst>
          <pc:spChg chg="del">
            <ac:chgData name="Cox, Bryant V" userId="5618f03e-aa16-4543-a3b8-7f254afdf656" providerId="ADAL" clId="{78182A24-6504-4C28-8B3E-C007AB1E4284}" dt="2025-10-23T14:19:41.502" v="96" actId="478"/>
            <ac:spMkLst>
              <pc:docMk/>
              <pc:sldMasterMk cId="1270805390" sldId="2147483762"/>
              <pc:sldLayoutMk cId="873175444" sldId="2147483776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41.502" v="96" actId="478"/>
            <ac:spMkLst>
              <pc:docMk/>
              <pc:sldMasterMk cId="1270805390" sldId="2147483762"/>
              <pc:sldLayoutMk cId="873175444" sldId="2147483776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41.502" v="96" actId="478"/>
            <ac:spMkLst>
              <pc:docMk/>
              <pc:sldMasterMk cId="1270805390" sldId="2147483762"/>
              <pc:sldLayoutMk cId="873175444" sldId="2147483776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78182A24-6504-4C28-8B3E-C007AB1E4284}" dt="2025-10-23T14:19:42.930" v="97" actId="478"/>
          <pc:sldLayoutMkLst>
            <pc:docMk/>
            <pc:sldMasterMk cId="1270805390" sldId="2147483762"/>
            <pc:sldLayoutMk cId="304312476" sldId="2147483777"/>
          </pc:sldLayoutMkLst>
          <pc:spChg chg="del">
            <ac:chgData name="Cox, Bryant V" userId="5618f03e-aa16-4543-a3b8-7f254afdf656" providerId="ADAL" clId="{78182A24-6504-4C28-8B3E-C007AB1E4284}" dt="2025-10-23T14:19:42.930" v="97" actId="478"/>
            <ac:spMkLst>
              <pc:docMk/>
              <pc:sldMasterMk cId="1270805390" sldId="2147483762"/>
              <pc:sldLayoutMk cId="304312476" sldId="2147483777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42.930" v="97" actId="478"/>
            <ac:spMkLst>
              <pc:docMk/>
              <pc:sldMasterMk cId="1270805390" sldId="2147483762"/>
              <pc:sldLayoutMk cId="304312476" sldId="2147483777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42.930" v="97" actId="478"/>
            <ac:spMkLst>
              <pc:docMk/>
              <pc:sldMasterMk cId="1270805390" sldId="2147483762"/>
              <pc:sldLayoutMk cId="304312476" sldId="2147483777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78182A24-6504-4C28-8B3E-C007AB1E4284}" dt="2025-10-23T14:19:45.531" v="98" actId="478"/>
          <pc:sldLayoutMkLst>
            <pc:docMk/>
            <pc:sldMasterMk cId="1270805390" sldId="2147483762"/>
            <pc:sldLayoutMk cId="100047869" sldId="2147483778"/>
          </pc:sldLayoutMkLst>
          <pc:spChg chg="del">
            <ac:chgData name="Cox, Bryant V" userId="5618f03e-aa16-4543-a3b8-7f254afdf656" providerId="ADAL" clId="{78182A24-6504-4C28-8B3E-C007AB1E4284}" dt="2025-10-23T14:19:45.531" v="98" actId="478"/>
            <ac:spMkLst>
              <pc:docMk/>
              <pc:sldMasterMk cId="1270805390" sldId="2147483762"/>
              <pc:sldLayoutMk cId="100047869" sldId="2147483778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45.531" v="98" actId="478"/>
            <ac:spMkLst>
              <pc:docMk/>
              <pc:sldMasterMk cId="1270805390" sldId="2147483762"/>
              <pc:sldLayoutMk cId="100047869" sldId="2147483778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45.531" v="98" actId="478"/>
            <ac:spMkLst>
              <pc:docMk/>
              <pc:sldMasterMk cId="1270805390" sldId="2147483762"/>
              <pc:sldLayoutMk cId="100047869" sldId="2147483778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78182A24-6504-4C28-8B3E-C007AB1E4284}" dt="2025-10-23T14:19:46.607" v="99" actId="478"/>
          <pc:sldLayoutMkLst>
            <pc:docMk/>
            <pc:sldMasterMk cId="1270805390" sldId="2147483762"/>
            <pc:sldLayoutMk cId="1801211511" sldId="2147483779"/>
          </pc:sldLayoutMkLst>
          <pc:spChg chg="del">
            <ac:chgData name="Cox, Bryant V" userId="5618f03e-aa16-4543-a3b8-7f254afdf656" providerId="ADAL" clId="{78182A24-6504-4C28-8B3E-C007AB1E4284}" dt="2025-10-23T14:19:46.607" v="99" actId="478"/>
            <ac:spMkLst>
              <pc:docMk/>
              <pc:sldMasterMk cId="1270805390" sldId="2147483762"/>
              <pc:sldLayoutMk cId="1801211511" sldId="2147483779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46.607" v="99" actId="478"/>
            <ac:spMkLst>
              <pc:docMk/>
              <pc:sldMasterMk cId="1270805390" sldId="2147483762"/>
              <pc:sldLayoutMk cId="1801211511" sldId="2147483779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46.607" v="99" actId="478"/>
            <ac:spMkLst>
              <pc:docMk/>
              <pc:sldMasterMk cId="1270805390" sldId="2147483762"/>
              <pc:sldLayoutMk cId="1801211511" sldId="2147483779"/>
              <ac:spMk id="11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78182A24-6504-4C28-8B3E-C007AB1E4284}" dt="2025-10-23T14:19:47.865" v="100" actId="478"/>
          <pc:sldLayoutMkLst>
            <pc:docMk/>
            <pc:sldMasterMk cId="1270805390" sldId="2147483762"/>
            <pc:sldLayoutMk cId="3672755460" sldId="2147483780"/>
          </pc:sldLayoutMkLst>
          <pc:spChg chg="del">
            <ac:chgData name="Cox, Bryant V" userId="5618f03e-aa16-4543-a3b8-7f254afdf656" providerId="ADAL" clId="{78182A24-6504-4C28-8B3E-C007AB1E4284}" dt="2025-10-23T14:19:47.865" v="100" actId="478"/>
            <ac:spMkLst>
              <pc:docMk/>
              <pc:sldMasterMk cId="1270805390" sldId="2147483762"/>
              <pc:sldLayoutMk cId="3672755460" sldId="2147483780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47.865" v="100" actId="478"/>
            <ac:spMkLst>
              <pc:docMk/>
              <pc:sldMasterMk cId="1270805390" sldId="2147483762"/>
              <pc:sldLayoutMk cId="3672755460" sldId="2147483780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47.865" v="100" actId="478"/>
            <ac:spMkLst>
              <pc:docMk/>
              <pc:sldMasterMk cId="1270805390" sldId="2147483762"/>
              <pc:sldLayoutMk cId="3672755460" sldId="2147483780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78182A24-6504-4C28-8B3E-C007AB1E4284}" dt="2025-10-23T14:19:49.035" v="101" actId="478"/>
          <pc:sldLayoutMkLst>
            <pc:docMk/>
            <pc:sldMasterMk cId="1270805390" sldId="2147483762"/>
            <pc:sldLayoutMk cId="3125588085" sldId="2147483781"/>
          </pc:sldLayoutMkLst>
          <pc:spChg chg="del">
            <ac:chgData name="Cox, Bryant V" userId="5618f03e-aa16-4543-a3b8-7f254afdf656" providerId="ADAL" clId="{78182A24-6504-4C28-8B3E-C007AB1E4284}" dt="2025-10-23T14:19:49.035" v="101" actId="478"/>
            <ac:spMkLst>
              <pc:docMk/>
              <pc:sldMasterMk cId="1270805390" sldId="2147483762"/>
              <pc:sldLayoutMk cId="3125588085" sldId="2147483781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49.035" v="101" actId="478"/>
            <ac:spMkLst>
              <pc:docMk/>
              <pc:sldMasterMk cId="1270805390" sldId="2147483762"/>
              <pc:sldLayoutMk cId="3125588085" sldId="2147483781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49.035" v="101" actId="478"/>
            <ac:spMkLst>
              <pc:docMk/>
              <pc:sldMasterMk cId="1270805390" sldId="2147483762"/>
              <pc:sldLayoutMk cId="3125588085" sldId="2147483781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78182A24-6504-4C28-8B3E-C007AB1E4284}" dt="2025-10-23T14:19:50.400" v="102" actId="478"/>
          <pc:sldLayoutMkLst>
            <pc:docMk/>
            <pc:sldMasterMk cId="1270805390" sldId="2147483762"/>
            <pc:sldLayoutMk cId="703572555" sldId="2147483782"/>
          </pc:sldLayoutMkLst>
          <pc:spChg chg="del">
            <ac:chgData name="Cox, Bryant V" userId="5618f03e-aa16-4543-a3b8-7f254afdf656" providerId="ADAL" clId="{78182A24-6504-4C28-8B3E-C007AB1E4284}" dt="2025-10-23T14:19:50.400" v="102" actId="478"/>
            <ac:spMkLst>
              <pc:docMk/>
              <pc:sldMasterMk cId="1270805390" sldId="2147483762"/>
              <pc:sldLayoutMk cId="703572555" sldId="2147483782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50.400" v="102" actId="478"/>
            <ac:spMkLst>
              <pc:docMk/>
              <pc:sldMasterMk cId="1270805390" sldId="2147483762"/>
              <pc:sldLayoutMk cId="703572555" sldId="2147483782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50.400" v="102" actId="478"/>
            <ac:spMkLst>
              <pc:docMk/>
              <pc:sldMasterMk cId="1270805390" sldId="2147483762"/>
              <pc:sldLayoutMk cId="703572555" sldId="2147483782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78182A24-6504-4C28-8B3E-C007AB1E4284}" dt="2025-10-23T14:19:51.478" v="103" actId="478"/>
          <pc:sldLayoutMkLst>
            <pc:docMk/>
            <pc:sldMasterMk cId="1270805390" sldId="2147483762"/>
            <pc:sldLayoutMk cId="2587150752" sldId="2147483783"/>
          </pc:sldLayoutMkLst>
          <pc:spChg chg="del">
            <ac:chgData name="Cox, Bryant V" userId="5618f03e-aa16-4543-a3b8-7f254afdf656" providerId="ADAL" clId="{78182A24-6504-4C28-8B3E-C007AB1E4284}" dt="2025-10-23T14:19:51.478" v="103" actId="478"/>
            <ac:spMkLst>
              <pc:docMk/>
              <pc:sldMasterMk cId="1270805390" sldId="2147483762"/>
              <pc:sldLayoutMk cId="2587150752" sldId="2147483783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51.478" v="103" actId="478"/>
            <ac:spMkLst>
              <pc:docMk/>
              <pc:sldMasterMk cId="1270805390" sldId="2147483762"/>
              <pc:sldLayoutMk cId="2587150752" sldId="2147483783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51.478" v="103" actId="478"/>
            <ac:spMkLst>
              <pc:docMk/>
              <pc:sldMasterMk cId="1270805390" sldId="2147483762"/>
              <pc:sldLayoutMk cId="2587150752" sldId="2147483783"/>
              <ac:spMk id="5" creationId="{00000000-0000-0000-0000-000000000000}"/>
            </ac:spMkLst>
          </pc:spChg>
        </pc:sldLayoutChg>
        <pc:sldLayoutChg chg="addSp delSp modSp mod setBg">
          <pc:chgData name="Cox, Bryant V" userId="5618f03e-aa16-4543-a3b8-7f254afdf656" providerId="ADAL" clId="{78182A24-6504-4C28-8B3E-C007AB1E4284}" dt="2025-10-23T14:19:55.843" v="106"/>
          <pc:sldLayoutMkLst>
            <pc:docMk/>
            <pc:sldMasterMk cId="1270805390" sldId="2147483762"/>
            <pc:sldLayoutMk cId="231744816" sldId="2147483784"/>
          </pc:sldLayoutMkLst>
          <pc:spChg chg="del">
            <ac:chgData name="Cox, Bryant V" userId="5618f03e-aa16-4543-a3b8-7f254afdf656" providerId="ADAL" clId="{78182A24-6504-4C28-8B3E-C007AB1E4284}" dt="2025-10-23T14:19:53.670" v="104" actId="478"/>
            <ac:spMkLst>
              <pc:docMk/>
              <pc:sldMasterMk cId="1270805390" sldId="2147483762"/>
              <pc:sldLayoutMk cId="231744816" sldId="2147483784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53.670" v="104" actId="478"/>
            <ac:spMkLst>
              <pc:docMk/>
              <pc:sldMasterMk cId="1270805390" sldId="2147483762"/>
              <pc:sldLayoutMk cId="231744816" sldId="2147483784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53.670" v="104" actId="478"/>
            <ac:spMkLst>
              <pc:docMk/>
              <pc:sldMasterMk cId="1270805390" sldId="2147483762"/>
              <pc:sldLayoutMk cId="231744816" sldId="2147483784"/>
              <ac:spMk id="10" creationId="{00000000-0000-0000-0000-000000000000}"/>
            </ac:spMkLst>
          </pc:spChg>
          <pc:picChg chg="add mod">
            <ac:chgData name="Cox, Bryant V" userId="5618f03e-aa16-4543-a3b8-7f254afdf656" providerId="ADAL" clId="{78182A24-6504-4C28-8B3E-C007AB1E4284}" dt="2025-10-23T14:19:55.843" v="106"/>
            <ac:picMkLst>
              <pc:docMk/>
              <pc:sldMasterMk cId="1270805390" sldId="2147483762"/>
              <pc:sldLayoutMk cId="231744816" sldId="2147483784"/>
              <ac:picMk id="2" creationId="{3852C1D7-58D3-A2F7-6AF5-0A29A279158F}"/>
            </ac:picMkLst>
          </pc:picChg>
        </pc:sldLayoutChg>
        <pc:sldLayoutChg chg="addSp delSp modSp mod setBg">
          <pc:chgData name="Cox, Bryant V" userId="5618f03e-aa16-4543-a3b8-7f254afdf656" providerId="ADAL" clId="{78182A24-6504-4C28-8B3E-C007AB1E4284}" dt="2025-10-23T14:19:59.642" v="109"/>
          <pc:sldLayoutMkLst>
            <pc:docMk/>
            <pc:sldMasterMk cId="1270805390" sldId="2147483762"/>
            <pc:sldLayoutMk cId="1562428930" sldId="2147483785"/>
          </pc:sldLayoutMkLst>
          <pc:spChg chg="del">
            <ac:chgData name="Cox, Bryant V" userId="5618f03e-aa16-4543-a3b8-7f254afdf656" providerId="ADAL" clId="{78182A24-6504-4C28-8B3E-C007AB1E4284}" dt="2025-10-23T14:19:57.960" v="107" actId="478"/>
            <ac:spMkLst>
              <pc:docMk/>
              <pc:sldMasterMk cId="1270805390" sldId="2147483762"/>
              <pc:sldLayoutMk cId="1562428930" sldId="2147483785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57.960" v="107" actId="478"/>
            <ac:spMkLst>
              <pc:docMk/>
              <pc:sldMasterMk cId="1270805390" sldId="2147483762"/>
              <pc:sldLayoutMk cId="1562428930" sldId="2147483785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19:57.960" v="107" actId="478"/>
            <ac:spMkLst>
              <pc:docMk/>
              <pc:sldMasterMk cId="1270805390" sldId="2147483762"/>
              <pc:sldLayoutMk cId="1562428930" sldId="2147483785"/>
              <ac:spMk id="5" creationId="{00000000-0000-0000-0000-000000000000}"/>
            </ac:spMkLst>
          </pc:spChg>
          <pc:picChg chg="add mod">
            <ac:chgData name="Cox, Bryant V" userId="5618f03e-aa16-4543-a3b8-7f254afdf656" providerId="ADAL" clId="{78182A24-6504-4C28-8B3E-C007AB1E4284}" dt="2025-10-23T14:19:59.642" v="109"/>
            <ac:picMkLst>
              <pc:docMk/>
              <pc:sldMasterMk cId="1270805390" sldId="2147483762"/>
              <pc:sldLayoutMk cId="1562428930" sldId="2147483785"/>
              <ac:picMk id="6" creationId="{A2EB6600-CBBB-A512-93D5-2105E36E23C6}"/>
            </ac:picMkLst>
          </pc:picChg>
        </pc:sldLayoutChg>
        <pc:sldLayoutChg chg="addSp delSp modSp mod setBg">
          <pc:chgData name="Cox, Bryant V" userId="5618f03e-aa16-4543-a3b8-7f254afdf656" providerId="ADAL" clId="{78182A24-6504-4C28-8B3E-C007AB1E4284}" dt="2025-10-23T14:20:02.835" v="112"/>
          <pc:sldLayoutMkLst>
            <pc:docMk/>
            <pc:sldMasterMk cId="1270805390" sldId="2147483762"/>
            <pc:sldLayoutMk cId="26029432" sldId="2147483786"/>
          </pc:sldLayoutMkLst>
          <pc:spChg chg="del">
            <ac:chgData name="Cox, Bryant V" userId="5618f03e-aa16-4543-a3b8-7f254afdf656" providerId="ADAL" clId="{78182A24-6504-4C28-8B3E-C007AB1E4284}" dt="2025-10-23T14:20:01.406" v="110" actId="478"/>
            <ac:spMkLst>
              <pc:docMk/>
              <pc:sldMasterMk cId="1270805390" sldId="2147483762"/>
              <pc:sldLayoutMk cId="26029432" sldId="2147483786"/>
              <ac:spMk id="15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20:01.406" v="110" actId="478"/>
            <ac:spMkLst>
              <pc:docMk/>
              <pc:sldMasterMk cId="1270805390" sldId="2147483762"/>
              <pc:sldLayoutMk cId="26029432" sldId="2147483786"/>
              <ac:spMk id="16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20:01.406" v="110" actId="478"/>
            <ac:spMkLst>
              <pc:docMk/>
              <pc:sldMasterMk cId="1270805390" sldId="2147483762"/>
              <pc:sldLayoutMk cId="26029432" sldId="2147483786"/>
              <ac:spMk id="17" creationId="{00000000-0000-0000-0000-000000000000}"/>
            </ac:spMkLst>
          </pc:spChg>
          <pc:picChg chg="add mod">
            <ac:chgData name="Cox, Bryant V" userId="5618f03e-aa16-4543-a3b8-7f254afdf656" providerId="ADAL" clId="{78182A24-6504-4C28-8B3E-C007AB1E4284}" dt="2025-10-23T14:20:02.835" v="112"/>
            <ac:picMkLst>
              <pc:docMk/>
              <pc:sldMasterMk cId="1270805390" sldId="2147483762"/>
              <pc:sldLayoutMk cId="26029432" sldId="2147483786"/>
              <ac:picMk id="2" creationId="{EFD57A53-CD1D-8868-1871-734C9845F253}"/>
            </ac:picMkLst>
          </pc:picChg>
        </pc:sldLayoutChg>
        <pc:sldLayoutChg chg="addSp delSp modSp mod setBg">
          <pc:chgData name="Cox, Bryant V" userId="5618f03e-aa16-4543-a3b8-7f254afdf656" providerId="ADAL" clId="{78182A24-6504-4C28-8B3E-C007AB1E4284}" dt="2025-10-23T14:20:07.067" v="115"/>
          <pc:sldLayoutMkLst>
            <pc:docMk/>
            <pc:sldMasterMk cId="1270805390" sldId="2147483762"/>
            <pc:sldLayoutMk cId="3294157901" sldId="2147483787"/>
          </pc:sldLayoutMkLst>
          <pc:spChg chg="del">
            <ac:chgData name="Cox, Bryant V" userId="5618f03e-aa16-4543-a3b8-7f254afdf656" providerId="ADAL" clId="{78182A24-6504-4C28-8B3E-C007AB1E4284}" dt="2025-10-23T14:20:04.713" v="113" actId="478"/>
            <ac:spMkLst>
              <pc:docMk/>
              <pc:sldMasterMk cId="1270805390" sldId="2147483762"/>
              <pc:sldLayoutMk cId="3294157901" sldId="2147483787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20:04.713" v="113" actId="478"/>
            <ac:spMkLst>
              <pc:docMk/>
              <pc:sldMasterMk cId="1270805390" sldId="2147483762"/>
              <pc:sldLayoutMk cId="3294157901" sldId="2147483787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20:04.713" v="113" actId="478"/>
            <ac:spMkLst>
              <pc:docMk/>
              <pc:sldMasterMk cId="1270805390" sldId="2147483762"/>
              <pc:sldLayoutMk cId="3294157901" sldId="2147483787"/>
              <ac:spMk id="4" creationId="{00000000-0000-0000-0000-000000000000}"/>
            </ac:spMkLst>
          </pc:spChg>
          <pc:picChg chg="add mod">
            <ac:chgData name="Cox, Bryant V" userId="5618f03e-aa16-4543-a3b8-7f254afdf656" providerId="ADAL" clId="{78182A24-6504-4C28-8B3E-C007AB1E4284}" dt="2025-10-23T14:20:07.067" v="115"/>
            <ac:picMkLst>
              <pc:docMk/>
              <pc:sldMasterMk cId="1270805390" sldId="2147483762"/>
              <pc:sldLayoutMk cId="3294157901" sldId="2147483787"/>
              <ac:picMk id="12" creationId="{5B4BF6C7-20C3-D229-62F7-170C140F21D8}"/>
            </ac:picMkLst>
          </pc:picChg>
        </pc:sldLayoutChg>
        <pc:sldLayoutChg chg="addSp delSp modSp mod setBg">
          <pc:chgData name="Cox, Bryant V" userId="5618f03e-aa16-4543-a3b8-7f254afdf656" providerId="ADAL" clId="{78182A24-6504-4C28-8B3E-C007AB1E4284}" dt="2025-10-23T14:20:10.753" v="118"/>
          <pc:sldLayoutMkLst>
            <pc:docMk/>
            <pc:sldMasterMk cId="1270805390" sldId="2147483762"/>
            <pc:sldLayoutMk cId="1396057702" sldId="2147483788"/>
          </pc:sldLayoutMkLst>
          <pc:spChg chg="del">
            <ac:chgData name="Cox, Bryant V" userId="5618f03e-aa16-4543-a3b8-7f254afdf656" providerId="ADAL" clId="{78182A24-6504-4C28-8B3E-C007AB1E4284}" dt="2025-10-23T14:20:09.139" v="116" actId="478"/>
            <ac:spMkLst>
              <pc:docMk/>
              <pc:sldMasterMk cId="1270805390" sldId="2147483762"/>
              <pc:sldLayoutMk cId="1396057702" sldId="2147483788"/>
              <ac:spMk id="16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20:09.139" v="116" actId="478"/>
            <ac:spMkLst>
              <pc:docMk/>
              <pc:sldMasterMk cId="1270805390" sldId="2147483762"/>
              <pc:sldLayoutMk cId="1396057702" sldId="2147483788"/>
              <ac:spMk id="17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20:09.139" v="116" actId="478"/>
            <ac:spMkLst>
              <pc:docMk/>
              <pc:sldMasterMk cId="1270805390" sldId="2147483762"/>
              <pc:sldLayoutMk cId="1396057702" sldId="2147483788"/>
              <ac:spMk id="18" creationId="{00000000-0000-0000-0000-000000000000}"/>
            </ac:spMkLst>
          </pc:spChg>
          <pc:picChg chg="add mod">
            <ac:chgData name="Cox, Bryant V" userId="5618f03e-aa16-4543-a3b8-7f254afdf656" providerId="ADAL" clId="{78182A24-6504-4C28-8B3E-C007AB1E4284}" dt="2025-10-23T14:20:10.753" v="118"/>
            <ac:picMkLst>
              <pc:docMk/>
              <pc:sldMasterMk cId="1270805390" sldId="2147483762"/>
              <pc:sldLayoutMk cId="1396057702" sldId="2147483788"/>
              <ac:picMk id="2" creationId="{A58D85CA-1647-707C-668D-FFE6F3832A72}"/>
            </ac:picMkLst>
          </pc:picChg>
        </pc:sldLayoutChg>
        <pc:sldLayoutChg chg="addSp delSp modSp mod setBg">
          <pc:chgData name="Cox, Bryant V" userId="5618f03e-aa16-4543-a3b8-7f254afdf656" providerId="ADAL" clId="{78182A24-6504-4C28-8B3E-C007AB1E4284}" dt="2025-10-23T14:20:14.451" v="121"/>
          <pc:sldLayoutMkLst>
            <pc:docMk/>
            <pc:sldMasterMk cId="1270805390" sldId="2147483762"/>
            <pc:sldLayoutMk cId="2068557593" sldId="2147483789"/>
          </pc:sldLayoutMkLst>
          <pc:spChg chg="del">
            <ac:chgData name="Cox, Bryant V" userId="5618f03e-aa16-4543-a3b8-7f254afdf656" providerId="ADAL" clId="{78182A24-6504-4C28-8B3E-C007AB1E4284}" dt="2025-10-23T14:20:12.634" v="119" actId="478"/>
            <ac:spMkLst>
              <pc:docMk/>
              <pc:sldMasterMk cId="1270805390" sldId="2147483762"/>
              <pc:sldLayoutMk cId="2068557593" sldId="2147483789"/>
              <ac:spMk id="13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20:12.634" v="119" actId="478"/>
            <ac:spMkLst>
              <pc:docMk/>
              <pc:sldMasterMk cId="1270805390" sldId="2147483762"/>
              <pc:sldLayoutMk cId="2068557593" sldId="2147483789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20:12.634" v="119" actId="478"/>
            <ac:spMkLst>
              <pc:docMk/>
              <pc:sldMasterMk cId="1270805390" sldId="2147483762"/>
              <pc:sldLayoutMk cId="2068557593" sldId="2147483789"/>
              <ac:spMk id="15" creationId="{00000000-0000-0000-0000-000000000000}"/>
            </ac:spMkLst>
          </pc:spChg>
          <pc:picChg chg="add mod">
            <ac:chgData name="Cox, Bryant V" userId="5618f03e-aa16-4543-a3b8-7f254afdf656" providerId="ADAL" clId="{78182A24-6504-4C28-8B3E-C007AB1E4284}" dt="2025-10-23T14:20:14.451" v="121"/>
            <ac:picMkLst>
              <pc:docMk/>
              <pc:sldMasterMk cId="1270805390" sldId="2147483762"/>
              <pc:sldLayoutMk cId="2068557593" sldId="2147483789"/>
              <ac:picMk id="2" creationId="{BDCDD071-C34C-17D1-9B92-5A2DAEF8A855}"/>
            </ac:picMkLst>
          </pc:picChg>
        </pc:sldLayoutChg>
        <pc:sldLayoutChg chg="addSp delSp modSp mod setBg">
          <pc:chgData name="Cox, Bryant V" userId="5618f03e-aa16-4543-a3b8-7f254afdf656" providerId="ADAL" clId="{78182A24-6504-4C28-8B3E-C007AB1E4284}" dt="2025-10-23T14:20:18.249" v="124"/>
          <pc:sldLayoutMkLst>
            <pc:docMk/>
            <pc:sldMasterMk cId="1270805390" sldId="2147483762"/>
            <pc:sldLayoutMk cId="3305523260" sldId="2147483790"/>
          </pc:sldLayoutMkLst>
          <pc:spChg chg="del">
            <ac:chgData name="Cox, Bryant V" userId="5618f03e-aa16-4543-a3b8-7f254afdf656" providerId="ADAL" clId="{78182A24-6504-4C28-8B3E-C007AB1E4284}" dt="2025-10-23T14:20:16.428" v="122" actId="478"/>
            <ac:spMkLst>
              <pc:docMk/>
              <pc:sldMasterMk cId="1270805390" sldId="2147483762"/>
              <pc:sldLayoutMk cId="3305523260" sldId="2147483790"/>
              <ac:spMk id="13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20:16.428" v="122" actId="478"/>
            <ac:spMkLst>
              <pc:docMk/>
              <pc:sldMasterMk cId="1270805390" sldId="2147483762"/>
              <pc:sldLayoutMk cId="3305523260" sldId="2147483790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20:16.428" v="122" actId="478"/>
            <ac:spMkLst>
              <pc:docMk/>
              <pc:sldMasterMk cId="1270805390" sldId="2147483762"/>
              <pc:sldLayoutMk cId="3305523260" sldId="2147483790"/>
              <ac:spMk id="15" creationId="{00000000-0000-0000-0000-000000000000}"/>
            </ac:spMkLst>
          </pc:spChg>
          <pc:picChg chg="add mod">
            <ac:chgData name="Cox, Bryant V" userId="5618f03e-aa16-4543-a3b8-7f254afdf656" providerId="ADAL" clId="{78182A24-6504-4C28-8B3E-C007AB1E4284}" dt="2025-10-23T14:20:18.249" v="124"/>
            <ac:picMkLst>
              <pc:docMk/>
              <pc:sldMasterMk cId="1270805390" sldId="2147483762"/>
              <pc:sldLayoutMk cId="3305523260" sldId="2147483790"/>
              <ac:picMk id="2" creationId="{4C2301D6-0E82-9EAF-91AE-0418DD43F302}"/>
            </ac:picMkLst>
          </pc:picChg>
        </pc:sldLayoutChg>
        <pc:sldLayoutChg chg="delSp mod">
          <pc:chgData name="Cox, Bryant V" userId="5618f03e-aa16-4543-a3b8-7f254afdf656" providerId="ADAL" clId="{78182A24-6504-4C28-8B3E-C007AB1E4284}" dt="2025-10-23T14:20:20.288" v="125" actId="478"/>
          <pc:sldLayoutMkLst>
            <pc:docMk/>
            <pc:sldMasterMk cId="1270805390" sldId="2147483762"/>
            <pc:sldLayoutMk cId="3580816007" sldId="2147483791"/>
          </pc:sldLayoutMkLst>
          <pc:spChg chg="del">
            <ac:chgData name="Cox, Bryant V" userId="5618f03e-aa16-4543-a3b8-7f254afdf656" providerId="ADAL" clId="{78182A24-6504-4C28-8B3E-C007AB1E4284}" dt="2025-10-23T14:20:20.288" v="125" actId="478"/>
            <ac:spMkLst>
              <pc:docMk/>
              <pc:sldMasterMk cId="1270805390" sldId="2147483762"/>
              <pc:sldLayoutMk cId="3580816007" sldId="2147483791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20:20.288" v="125" actId="478"/>
            <ac:spMkLst>
              <pc:docMk/>
              <pc:sldMasterMk cId="1270805390" sldId="2147483762"/>
              <pc:sldLayoutMk cId="3580816007" sldId="2147483791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20:20.288" v="125" actId="478"/>
            <ac:spMkLst>
              <pc:docMk/>
              <pc:sldMasterMk cId="1270805390" sldId="2147483762"/>
              <pc:sldLayoutMk cId="3580816007" sldId="2147483791"/>
              <ac:spMk id="11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78182A24-6504-4C28-8B3E-C007AB1E4284}" dt="2025-10-23T14:20:21.556" v="126" actId="478"/>
          <pc:sldLayoutMkLst>
            <pc:docMk/>
            <pc:sldMasterMk cId="1270805390" sldId="2147483762"/>
            <pc:sldLayoutMk cId="954789892" sldId="2147483792"/>
          </pc:sldLayoutMkLst>
          <pc:spChg chg="del">
            <ac:chgData name="Cox, Bryant V" userId="5618f03e-aa16-4543-a3b8-7f254afdf656" providerId="ADAL" clId="{78182A24-6504-4C28-8B3E-C007AB1E4284}" dt="2025-10-23T14:20:21.556" v="126" actId="478"/>
            <ac:spMkLst>
              <pc:docMk/>
              <pc:sldMasterMk cId="1270805390" sldId="2147483762"/>
              <pc:sldLayoutMk cId="954789892" sldId="2147483792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20:21.556" v="126" actId="478"/>
            <ac:spMkLst>
              <pc:docMk/>
              <pc:sldMasterMk cId="1270805390" sldId="2147483762"/>
              <pc:sldLayoutMk cId="954789892" sldId="2147483792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20:21.556" v="126" actId="478"/>
            <ac:spMkLst>
              <pc:docMk/>
              <pc:sldMasterMk cId="1270805390" sldId="2147483762"/>
              <pc:sldLayoutMk cId="954789892" sldId="2147483792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78182A24-6504-4C28-8B3E-C007AB1E4284}" dt="2025-10-23T14:20:22.824" v="127" actId="478"/>
          <pc:sldLayoutMkLst>
            <pc:docMk/>
            <pc:sldMasterMk cId="1270805390" sldId="2147483762"/>
            <pc:sldLayoutMk cId="798195253" sldId="2147483793"/>
          </pc:sldLayoutMkLst>
          <pc:spChg chg="del">
            <ac:chgData name="Cox, Bryant V" userId="5618f03e-aa16-4543-a3b8-7f254afdf656" providerId="ADAL" clId="{78182A24-6504-4C28-8B3E-C007AB1E4284}" dt="2025-10-23T14:20:22.824" v="127" actId="478"/>
            <ac:spMkLst>
              <pc:docMk/>
              <pc:sldMasterMk cId="1270805390" sldId="2147483762"/>
              <pc:sldLayoutMk cId="798195253" sldId="2147483793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20:22.824" v="127" actId="478"/>
            <ac:spMkLst>
              <pc:docMk/>
              <pc:sldMasterMk cId="1270805390" sldId="2147483762"/>
              <pc:sldLayoutMk cId="798195253" sldId="2147483793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20:22.824" v="127" actId="478"/>
            <ac:spMkLst>
              <pc:docMk/>
              <pc:sldMasterMk cId="1270805390" sldId="2147483762"/>
              <pc:sldLayoutMk cId="798195253" sldId="2147483793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78182A24-6504-4C28-8B3E-C007AB1E4284}" dt="2025-10-23T14:20:23.940" v="128" actId="478"/>
          <pc:sldLayoutMkLst>
            <pc:docMk/>
            <pc:sldMasterMk cId="1270805390" sldId="2147483762"/>
            <pc:sldLayoutMk cId="3328429839" sldId="2147483794"/>
          </pc:sldLayoutMkLst>
          <pc:spChg chg="del">
            <ac:chgData name="Cox, Bryant V" userId="5618f03e-aa16-4543-a3b8-7f254afdf656" providerId="ADAL" clId="{78182A24-6504-4C28-8B3E-C007AB1E4284}" dt="2025-10-23T14:20:23.940" v="128" actId="478"/>
            <ac:spMkLst>
              <pc:docMk/>
              <pc:sldMasterMk cId="1270805390" sldId="2147483762"/>
              <pc:sldLayoutMk cId="3328429839" sldId="2147483794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20:23.940" v="128" actId="478"/>
            <ac:spMkLst>
              <pc:docMk/>
              <pc:sldMasterMk cId="1270805390" sldId="2147483762"/>
              <pc:sldLayoutMk cId="3328429839" sldId="2147483794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78182A24-6504-4C28-8B3E-C007AB1E4284}" dt="2025-10-23T14:20:23.940" v="128" actId="478"/>
            <ac:spMkLst>
              <pc:docMk/>
              <pc:sldMasterMk cId="1270805390" sldId="2147483762"/>
              <pc:sldLayoutMk cId="3328429839" sldId="2147483794"/>
              <ac:spMk id="5" creationId="{00000000-0000-0000-0000-000000000000}"/>
            </ac:spMkLst>
          </pc:spChg>
        </pc:sldLayoutChg>
      </pc:sldMaster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png"/><Relationship Id="rId4" Type="http://schemas.openxmlformats.org/officeDocument/2006/relationships/image" Target="../media/image31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png"/><Relationship Id="rId4" Type="http://schemas.openxmlformats.org/officeDocument/2006/relationships/image" Target="../media/image31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png"/><Relationship Id="rId4" Type="http://schemas.openxmlformats.org/officeDocument/2006/relationships/image" Target="../media/image31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png"/><Relationship Id="rId4" Type="http://schemas.openxmlformats.org/officeDocument/2006/relationships/image" Target="../media/image3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6E9631-60B0-4F7E-B655-EBDD8C331AD1}" type="doc">
      <dgm:prSet loTypeId="urn:microsoft.com/office/officeart/2005/8/layout/process2" loCatId="process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C625DD5-12EC-4187-A215-192EE9BD6885}">
      <dgm:prSet phldrT="[Text]" custT="1"/>
      <dgm:spPr>
        <a:solidFill>
          <a:srgbClr val="003366"/>
        </a:solidFill>
      </dgm:spPr>
      <dgm:t>
        <a:bodyPr/>
        <a:lstStyle/>
        <a:p>
          <a:pPr algn="l" rtl="0"/>
          <a:r>
            <a:rPr lang="en-US" sz="2000" b="1" i="0" u="none" dirty="0"/>
            <a:t>Step 1: Present the purpose of the activity</a:t>
          </a:r>
          <a:endParaRPr lang="en-US" sz="2000" dirty="0"/>
        </a:p>
      </dgm:t>
    </dgm:pt>
    <dgm:pt modelId="{AD2A607B-B94B-4D83-A3E1-B5D118573350}" type="parTrans" cxnId="{95B3913B-EE6F-4648-AC27-F7A08CD18614}">
      <dgm:prSet/>
      <dgm:spPr/>
      <dgm:t>
        <a:bodyPr/>
        <a:lstStyle/>
        <a:p>
          <a:endParaRPr lang="en-US"/>
        </a:p>
      </dgm:t>
    </dgm:pt>
    <dgm:pt modelId="{CF79CED5-7A7D-474F-94F0-7BBCFACC9E6D}" type="sibTrans" cxnId="{95B3913B-EE6F-4648-AC27-F7A08CD18614}">
      <dgm:prSet/>
      <dgm:spPr>
        <a:solidFill>
          <a:srgbClr val="006699"/>
        </a:solidFill>
      </dgm:spPr>
      <dgm:t>
        <a:bodyPr/>
        <a:lstStyle/>
        <a:p>
          <a:endParaRPr lang="en-US" dirty="0"/>
        </a:p>
      </dgm:t>
    </dgm:pt>
    <dgm:pt modelId="{8E451B73-1949-4B25-B77F-FD0C2807DCA7}">
      <dgm:prSet custT="1"/>
      <dgm:spPr>
        <a:solidFill>
          <a:srgbClr val="003366"/>
        </a:solidFill>
      </dgm:spPr>
      <dgm:t>
        <a:bodyPr/>
        <a:lstStyle/>
        <a:p>
          <a:pPr algn="l"/>
          <a:r>
            <a:rPr lang="en-US" sz="2000" b="1" i="0" u="none" dirty="0"/>
            <a:t>Step 2: Explain the instructions clearly and simply </a:t>
          </a:r>
          <a:endParaRPr lang="en-US" sz="2000" dirty="0"/>
        </a:p>
      </dgm:t>
    </dgm:pt>
    <dgm:pt modelId="{D582BF04-98E0-40BB-B6FF-993AC0B1FE97}" type="parTrans" cxnId="{FDBBCB4C-4EAD-4B4F-906E-457FB77CB62F}">
      <dgm:prSet/>
      <dgm:spPr/>
      <dgm:t>
        <a:bodyPr/>
        <a:lstStyle/>
        <a:p>
          <a:endParaRPr lang="en-US"/>
        </a:p>
      </dgm:t>
    </dgm:pt>
    <dgm:pt modelId="{05DB9B1E-895E-48E4-BC67-50EF4A964656}" type="sibTrans" cxnId="{FDBBCB4C-4EAD-4B4F-906E-457FB77CB62F}">
      <dgm:prSet/>
      <dgm:spPr>
        <a:solidFill>
          <a:srgbClr val="006699"/>
        </a:solidFill>
      </dgm:spPr>
      <dgm:t>
        <a:bodyPr/>
        <a:lstStyle/>
        <a:p>
          <a:endParaRPr lang="en-US" dirty="0"/>
        </a:p>
      </dgm:t>
    </dgm:pt>
    <dgm:pt modelId="{348A134D-9E50-475D-9C1E-E7BC103EE28A}">
      <dgm:prSet custT="1"/>
      <dgm:spPr>
        <a:solidFill>
          <a:srgbClr val="003366"/>
        </a:solidFill>
      </dgm:spPr>
      <dgm:t>
        <a:bodyPr/>
        <a:lstStyle/>
        <a:p>
          <a:pPr algn="l"/>
          <a:r>
            <a:rPr lang="en-US" sz="2000" b="1" i="0" u="none" dirty="0"/>
            <a:t>Step 3: Check for understanding and monitor progress </a:t>
          </a:r>
          <a:endParaRPr lang="en-US" sz="2000" dirty="0"/>
        </a:p>
      </dgm:t>
    </dgm:pt>
    <dgm:pt modelId="{BA6CD1AB-70F7-4D44-A584-61AA8EFB160A}" type="parTrans" cxnId="{2ACA26B5-F6B8-46D3-9C98-57FD5DFEC352}">
      <dgm:prSet/>
      <dgm:spPr/>
      <dgm:t>
        <a:bodyPr/>
        <a:lstStyle/>
        <a:p>
          <a:endParaRPr lang="en-US"/>
        </a:p>
      </dgm:t>
    </dgm:pt>
    <dgm:pt modelId="{E99D9C1A-787A-4EB7-B18F-B3BBF7D4CD49}" type="sibTrans" cxnId="{2ACA26B5-F6B8-46D3-9C98-57FD5DFEC352}">
      <dgm:prSet/>
      <dgm:spPr>
        <a:solidFill>
          <a:srgbClr val="006699"/>
        </a:solidFill>
      </dgm:spPr>
      <dgm:t>
        <a:bodyPr/>
        <a:lstStyle/>
        <a:p>
          <a:endParaRPr lang="en-US" dirty="0"/>
        </a:p>
      </dgm:t>
    </dgm:pt>
    <dgm:pt modelId="{3AFF4DCC-1685-46DF-A3D4-7E23A7D97D50}">
      <dgm:prSet custT="1"/>
      <dgm:spPr>
        <a:solidFill>
          <a:srgbClr val="003366"/>
        </a:solidFill>
      </dgm:spPr>
      <dgm:t>
        <a:bodyPr/>
        <a:lstStyle/>
        <a:p>
          <a:pPr algn="l"/>
          <a:r>
            <a:rPr lang="en-US" sz="2000" b="1" i="0" u="none" dirty="0"/>
            <a:t>Step 4: Discuss the results and provide feedback</a:t>
          </a:r>
          <a:endParaRPr lang="en-US" sz="2000" dirty="0"/>
        </a:p>
      </dgm:t>
    </dgm:pt>
    <dgm:pt modelId="{31327CCF-4999-4E2A-9BAC-84A9B8B36F6C}" type="parTrans" cxnId="{85E18BDE-1B43-48AE-9FF2-7C73CBC451F7}">
      <dgm:prSet/>
      <dgm:spPr/>
      <dgm:t>
        <a:bodyPr/>
        <a:lstStyle/>
        <a:p>
          <a:endParaRPr lang="en-US"/>
        </a:p>
      </dgm:t>
    </dgm:pt>
    <dgm:pt modelId="{39F6074B-F3B7-41C7-9A98-B52DCD8C2FE5}" type="sibTrans" cxnId="{85E18BDE-1B43-48AE-9FF2-7C73CBC451F7}">
      <dgm:prSet/>
      <dgm:spPr/>
      <dgm:t>
        <a:bodyPr/>
        <a:lstStyle/>
        <a:p>
          <a:endParaRPr lang="en-US"/>
        </a:p>
      </dgm:t>
    </dgm:pt>
    <dgm:pt modelId="{492DF101-28C9-4E5C-8DE4-EC1F6B1C9F52}" type="pres">
      <dgm:prSet presAssocID="{7F6E9631-60B0-4F7E-B655-EBDD8C331AD1}" presName="linearFlow" presStyleCnt="0">
        <dgm:presLayoutVars>
          <dgm:resizeHandles val="exact"/>
        </dgm:presLayoutVars>
      </dgm:prSet>
      <dgm:spPr/>
    </dgm:pt>
    <dgm:pt modelId="{150D496F-F3C9-426E-870B-3BC7EA4C34A3}" type="pres">
      <dgm:prSet presAssocID="{2C625DD5-12EC-4187-A215-192EE9BD6885}" presName="node" presStyleLbl="node1" presStyleIdx="0" presStyleCnt="4" custScaleX="455059">
        <dgm:presLayoutVars>
          <dgm:bulletEnabled val="1"/>
        </dgm:presLayoutVars>
      </dgm:prSet>
      <dgm:spPr/>
    </dgm:pt>
    <dgm:pt modelId="{FAEF6703-4786-42E4-8235-6254E049F60C}" type="pres">
      <dgm:prSet presAssocID="{CF79CED5-7A7D-474F-94F0-7BBCFACC9E6D}" presName="sibTrans" presStyleLbl="sibTrans2D1" presStyleIdx="0" presStyleCnt="3" custScaleY="275240"/>
      <dgm:spPr/>
    </dgm:pt>
    <dgm:pt modelId="{9177720A-77A2-4720-A02F-217195DE636D}" type="pres">
      <dgm:prSet presAssocID="{CF79CED5-7A7D-474F-94F0-7BBCFACC9E6D}" presName="connectorText" presStyleLbl="sibTrans2D1" presStyleIdx="0" presStyleCnt="3"/>
      <dgm:spPr/>
    </dgm:pt>
    <dgm:pt modelId="{7C2A3A8D-9D6F-42A7-85EB-B2F304CDDEC9}" type="pres">
      <dgm:prSet presAssocID="{8E451B73-1949-4B25-B77F-FD0C2807DCA7}" presName="node" presStyleLbl="node1" presStyleIdx="1" presStyleCnt="4" custScaleX="455059">
        <dgm:presLayoutVars>
          <dgm:bulletEnabled val="1"/>
        </dgm:presLayoutVars>
      </dgm:prSet>
      <dgm:spPr/>
    </dgm:pt>
    <dgm:pt modelId="{CFA69CEF-4605-467A-B102-AD1FE2DFBA5F}" type="pres">
      <dgm:prSet presAssocID="{05DB9B1E-895E-48E4-BC67-50EF4A964656}" presName="sibTrans" presStyleLbl="sibTrans2D1" presStyleIdx="1" presStyleCnt="3" custScaleY="275240"/>
      <dgm:spPr/>
    </dgm:pt>
    <dgm:pt modelId="{F0AEB7C7-9255-4007-A78B-C74BC9CD9D37}" type="pres">
      <dgm:prSet presAssocID="{05DB9B1E-895E-48E4-BC67-50EF4A964656}" presName="connectorText" presStyleLbl="sibTrans2D1" presStyleIdx="1" presStyleCnt="3"/>
      <dgm:spPr/>
    </dgm:pt>
    <dgm:pt modelId="{C1D13118-3D93-4B1A-A611-B22421CDF920}" type="pres">
      <dgm:prSet presAssocID="{348A134D-9E50-475D-9C1E-E7BC103EE28A}" presName="node" presStyleLbl="node1" presStyleIdx="2" presStyleCnt="4" custScaleX="455059">
        <dgm:presLayoutVars>
          <dgm:bulletEnabled val="1"/>
        </dgm:presLayoutVars>
      </dgm:prSet>
      <dgm:spPr/>
    </dgm:pt>
    <dgm:pt modelId="{4088FC5C-72BE-4021-AC7F-6EA50B0AD8E3}" type="pres">
      <dgm:prSet presAssocID="{E99D9C1A-787A-4EB7-B18F-B3BBF7D4CD49}" presName="sibTrans" presStyleLbl="sibTrans2D1" presStyleIdx="2" presStyleCnt="3" custScaleY="275240"/>
      <dgm:spPr/>
    </dgm:pt>
    <dgm:pt modelId="{A690665E-1E2B-4F3F-97A8-49E76919228A}" type="pres">
      <dgm:prSet presAssocID="{E99D9C1A-787A-4EB7-B18F-B3BBF7D4CD49}" presName="connectorText" presStyleLbl="sibTrans2D1" presStyleIdx="2" presStyleCnt="3"/>
      <dgm:spPr/>
    </dgm:pt>
    <dgm:pt modelId="{D943F101-4AE7-40DB-8CDD-D3C42F4CA80D}" type="pres">
      <dgm:prSet presAssocID="{3AFF4DCC-1685-46DF-A3D4-7E23A7D97D50}" presName="node" presStyleLbl="node1" presStyleIdx="3" presStyleCnt="4" custScaleX="455059">
        <dgm:presLayoutVars>
          <dgm:bulletEnabled val="1"/>
        </dgm:presLayoutVars>
      </dgm:prSet>
      <dgm:spPr/>
    </dgm:pt>
  </dgm:ptLst>
  <dgm:cxnLst>
    <dgm:cxn modelId="{20CB3205-E598-4695-9A8F-75C0A4E04E9F}" type="presOf" srcId="{3AFF4DCC-1685-46DF-A3D4-7E23A7D97D50}" destId="{D943F101-4AE7-40DB-8CDD-D3C42F4CA80D}" srcOrd="0" destOrd="0" presId="urn:microsoft.com/office/officeart/2005/8/layout/process2"/>
    <dgm:cxn modelId="{4BF92F08-8A54-4705-99D1-C4ABB29243B4}" type="presOf" srcId="{CF79CED5-7A7D-474F-94F0-7BBCFACC9E6D}" destId="{FAEF6703-4786-42E4-8235-6254E049F60C}" srcOrd="0" destOrd="0" presId="urn:microsoft.com/office/officeart/2005/8/layout/process2"/>
    <dgm:cxn modelId="{95B3913B-EE6F-4648-AC27-F7A08CD18614}" srcId="{7F6E9631-60B0-4F7E-B655-EBDD8C331AD1}" destId="{2C625DD5-12EC-4187-A215-192EE9BD6885}" srcOrd="0" destOrd="0" parTransId="{AD2A607B-B94B-4D83-A3E1-B5D118573350}" sibTransId="{CF79CED5-7A7D-474F-94F0-7BBCFACC9E6D}"/>
    <dgm:cxn modelId="{C9C4CB5F-2F02-4060-BA4C-FA58BEA9FD2C}" type="presOf" srcId="{7F6E9631-60B0-4F7E-B655-EBDD8C331AD1}" destId="{492DF101-28C9-4E5C-8DE4-EC1F6B1C9F52}" srcOrd="0" destOrd="0" presId="urn:microsoft.com/office/officeart/2005/8/layout/process2"/>
    <dgm:cxn modelId="{2A155066-C497-4C0C-BE2D-EE0F7E76EBA6}" type="presOf" srcId="{348A134D-9E50-475D-9C1E-E7BC103EE28A}" destId="{C1D13118-3D93-4B1A-A611-B22421CDF920}" srcOrd="0" destOrd="0" presId="urn:microsoft.com/office/officeart/2005/8/layout/process2"/>
    <dgm:cxn modelId="{A9A63A48-15D8-40DC-95AA-141EDED08061}" type="presOf" srcId="{05DB9B1E-895E-48E4-BC67-50EF4A964656}" destId="{F0AEB7C7-9255-4007-A78B-C74BC9CD9D37}" srcOrd="1" destOrd="0" presId="urn:microsoft.com/office/officeart/2005/8/layout/process2"/>
    <dgm:cxn modelId="{FDBBCB4C-4EAD-4B4F-906E-457FB77CB62F}" srcId="{7F6E9631-60B0-4F7E-B655-EBDD8C331AD1}" destId="{8E451B73-1949-4B25-B77F-FD0C2807DCA7}" srcOrd="1" destOrd="0" parTransId="{D582BF04-98E0-40BB-B6FF-993AC0B1FE97}" sibTransId="{05DB9B1E-895E-48E4-BC67-50EF4A964656}"/>
    <dgm:cxn modelId="{49CE7B6D-1CCB-41F8-BEB5-210F4BFE745D}" type="presOf" srcId="{05DB9B1E-895E-48E4-BC67-50EF4A964656}" destId="{CFA69CEF-4605-467A-B102-AD1FE2DFBA5F}" srcOrd="0" destOrd="0" presId="urn:microsoft.com/office/officeart/2005/8/layout/process2"/>
    <dgm:cxn modelId="{B3EE2A6F-9FFB-48F4-A519-078BDD111372}" type="presOf" srcId="{CF79CED5-7A7D-474F-94F0-7BBCFACC9E6D}" destId="{9177720A-77A2-4720-A02F-217195DE636D}" srcOrd="1" destOrd="0" presId="urn:microsoft.com/office/officeart/2005/8/layout/process2"/>
    <dgm:cxn modelId="{7D15107D-2295-43F1-AA10-930C99351ABE}" type="presOf" srcId="{E99D9C1A-787A-4EB7-B18F-B3BBF7D4CD49}" destId="{4088FC5C-72BE-4021-AC7F-6EA50B0AD8E3}" srcOrd="0" destOrd="0" presId="urn:microsoft.com/office/officeart/2005/8/layout/process2"/>
    <dgm:cxn modelId="{9E08BCA1-0925-47BC-A9C7-61BC82B65487}" type="presOf" srcId="{2C625DD5-12EC-4187-A215-192EE9BD6885}" destId="{150D496F-F3C9-426E-870B-3BC7EA4C34A3}" srcOrd="0" destOrd="0" presId="urn:microsoft.com/office/officeart/2005/8/layout/process2"/>
    <dgm:cxn modelId="{2ACA26B5-F6B8-46D3-9C98-57FD5DFEC352}" srcId="{7F6E9631-60B0-4F7E-B655-EBDD8C331AD1}" destId="{348A134D-9E50-475D-9C1E-E7BC103EE28A}" srcOrd="2" destOrd="0" parTransId="{BA6CD1AB-70F7-4D44-A584-61AA8EFB160A}" sibTransId="{E99D9C1A-787A-4EB7-B18F-B3BBF7D4CD49}"/>
    <dgm:cxn modelId="{85E18BDE-1B43-48AE-9FF2-7C73CBC451F7}" srcId="{7F6E9631-60B0-4F7E-B655-EBDD8C331AD1}" destId="{3AFF4DCC-1685-46DF-A3D4-7E23A7D97D50}" srcOrd="3" destOrd="0" parTransId="{31327CCF-4999-4E2A-9BAC-84A9B8B36F6C}" sibTransId="{39F6074B-F3B7-41C7-9A98-B52DCD8C2FE5}"/>
    <dgm:cxn modelId="{0C4733E8-4942-4C19-9FF3-C18BDC299C9C}" type="presOf" srcId="{E99D9C1A-787A-4EB7-B18F-B3BBF7D4CD49}" destId="{A690665E-1E2B-4F3F-97A8-49E76919228A}" srcOrd="1" destOrd="0" presId="urn:microsoft.com/office/officeart/2005/8/layout/process2"/>
    <dgm:cxn modelId="{AF2421E9-B4D6-41B3-8B40-2230E206E3B3}" type="presOf" srcId="{8E451B73-1949-4B25-B77F-FD0C2807DCA7}" destId="{7C2A3A8D-9D6F-42A7-85EB-B2F304CDDEC9}" srcOrd="0" destOrd="0" presId="urn:microsoft.com/office/officeart/2005/8/layout/process2"/>
    <dgm:cxn modelId="{C420EF33-F5BB-4A11-8A76-C96DCFA90541}" type="presParOf" srcId="{492DF101-28C9-4E5C-8DE4-EC1F6B1C9F52}" destId="{150D496F-F3C9-426E-870B-3BC7EA4C34A3}" srcOrd="0" destOrd="0" presId="urn:microsoft.com/office/officeart/2005/8/layout/process2"/>
    <dgm:cxn modelId="{FCF8DEF0-DF62-4B0E-875F-9AB725C952AF}" type="presParOf" srcId="{492DF101-28C9-4E5C-8DE4-EC1F6B1C9F52}" destId="{FAEF6703-4786-42E4-8235-6254E049F60C}" srcOrd="1" destOrd="0" presId="urn:microsoft.com/office/officeart/2005/8/layout/process2"/>
    <dgm:cxn modelId="{2730E4C6-F807-4966-B2D6-37AC4F618121}" type="presParOf" srcId="{FAEF6703-4786-42E4-8235-6254E049F60C}" destId="{9177720A-77A2-4720-A02F-217195DE636D}" srcOrd="0" destOrd="0" presId="urn:microsoft.com/office/officeart/2005/8/layout/process2"/>
    <dgm:cxn modelId="{38144060-2C77-463D-ACE7-4AA7423E4721}" type="presParOf" srcId="{492DF101-28C9-4E5C-8DE4-EC1F6B1C9F52}" destId="{7C2A3A8D-9D6F-42A7-85EB-B2F304CDDEC9}" srcOrd="2" destOrd="0" presId="urn:microsoft.com/office/officeart/2005/8/layout/process2"/>
    <dgm:cxn modelId="{E8DFD29C-4249-4506-B9F9-E06A8BC23A2E}" type="presParOf" srcId="{492DF101-28C9-4E5C-8DE4-EC1F6B1C9F52}" destId="{CFA69CEF-4605-467A-B102-AD1FE2DFBA5F}" srcOrd="3" destOrd="0" presId="urn:microsoft.com/office/officeart/2005/8/layout/process2"/>
    <dgm:cxn modelId="{F2439323-3A33-4ECE-91D7-0D4D4887D698}" type="presParOf" srcId="{CFA69CEF-4605-467A-B102-AD1FE2DFBA5F}" destId="{F0AEB7C7-9255-4007-A78B-C74BC9CD9D37}" srcOrd="0" destOrd="0" presId="urn:microsoft.com/office/officeart/2005/8/layout/process2"/>
    <dgm:cxn modelId="{07F08879-AC5E-4B0D-B2B1-957DE8275BCD}" type="presParOf" srcId="{492DF101-28C9-4E5C-8DE4-EC1F6B1C9F52}" destId="{C1D13118-3D93-4B1A-A611-B22421CDF920}" srcOrd="4" destOrd="0" presId="urn:microsoft.com/office/officeart/2005/8/layout/process2"/>
    <dgm:cxn modelId="{5CAF45C9-95F4-4741-8105-3147B5A291E3}" type="presParOf" srcId="{492DF101-28C9-4E5C-8DE4-EC1F6B1C9F52}" destId="{4088FC5C-72BE-4021-AC7F-6EA50B0AD8E3}" srcOrd="5" destOrd="0" presId="urn:microsoft.com/office/officeart/2005/8/layout/process2"/>
    <dgm:cxn modelId="{C3AAE0E2-2924-45C1-B247-DDC9E22E72E7}" type="presParOf" srcId="{4088FC5C-72BE-4021-AC7F-6EA50B0AD8E3}" destId="{A690665E-1E2B-4F3F-97A8-49E76919228A}" srcOrd="0" destOrd="0" presId="urn:microsoft.com/office/officeart/2005/8/layout/process2"/>
    <dgm:cxn modelId="{7270BAA2-E600-4165-8969-8F6ECDA5C7AA}" type="presParOf" srcId="{492DF101-28C9-4E5C-8DE4-EC1F6B1C9F52}" destId="{D943F101-4AE7-40DB-8CDD-D3C42F4CA80D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6E9631-60B0-4F7E-B655-EBDD8C331AD1}" type="doc">
      <dgm:prSet loTypeId="urn:microsoft.com/office/officeart/2005/8/layout/process2" loCatId="process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C625DD5-12EC-4187-A215-192EE9BD6885}">
      <dgm:prSet phldrT="[Text]" custT="1"/>
      <dgm:spPr>
        <a:solidFill>
          <a:srgbClr val="003366"/>
        </a:solidFill>
      </dgm:spPr>
      <dgm:t>
        <a:bodyPr/>
        <a:lstStyle/>
        <a:p>
          <a:pPr algn="l" rtl="0"/>
          <a:r>
            <a:rPr lang="en-US" sz="800" b="1" i="0" u="none" dirty="0"/>
            <a:t>Step 1: Present the purpose of the activity</a:t>
          </a:r>
          <a:endParaRPr lang="en-US" sz="800" dirty="0"/>
        </a:p>
      </dgm:t>
    </dgm:pt>
    <dgm:pt modelId="{AD2A607B-B94B-4D83-A3E1-B5D118573350}" type="parTrans" cxnId="{95B3913B-EE6F-4648-AC27-F7A08CD18614}">
      <dgm:prSet/>
      <dgm:spPr/>
      <dgm:t>
        <a:bodyPr/>
        <a:lstStyle/>
        <a:p>
          <a:endParaRPr lang="en-US" sz="800"/>
        </a:p>
      </dgm:t>
    </dgm:pt>
    <dgm:pt modelId="{CF79CED5-7A7D-474F-94F0-7BBCFACC9E6D}" type="sibTrans" cxnId="{95B3913B-EE6F-4648-AC27-F7A08CD18614}">
      <dgm:prSet custT="1"/>
      <dgm:spPr>
        <a:solidFill>
          <a:srgbClr val="006699"/>
        </a:solidFill>
      </dgm:spPr>
      <dgm:t>
        <a:bodyPr/>
        <a:lstStyle/>
        <a:p>
          <a:endParaRPr lang="en-US" sz="800" dirty="0"/>
        </a:p>
      </dgm:t>
    </dgm:pt>
    <dgm:pt modelId="{8E451B73-1949-4B25-B77F-FD0C2807DCA7}">
      <dgm:prSet custT="1"/>
      <dgm:spPr>
        <a:solidFill>
          <a:srgbClr val="003366"/>
        </a:solidFill>
      </dgm:spPr>
      <dgm:t>
        <a:bodyPr/>
        <a:lstStyle/>
        <a:p>
          <a:pPr algn="l"/>
          <a:r>
            <a:rPr lang="en-US" sz="800" b="1" i="0" u="none" dirty="0"/>
            <a:t>Step 2: Explain the instructions clearly and simply </a:t>
          </a:r>
          <a:endParaRPr lang="en-US" sz="800" dirty="0"/>
        </a:p>
      </dgm:t>
    </dgm:pt>
    <dgm:pt modelId="{D582BF04-98E0-40BB-B6FF-993AC0B1FE97}" type="parTrans" cxnId="{FDBBCB4C-4EAD-4B4F-906E-457FB77CB62F}">
      <dgm:prSet/>
      <dgm:spPr/>
      <dgm:t>
        <a:bodyPr/>
        <a:lstStyle/>
        <a:p>
          <a:endParaRPr lang="en-US" sz="800"/>
        </a:p>
      </dgm:t>
    </dgm:pt>
    <dgm:pt modelId="{05DB9B1E-895E-48E4-BC67-50EF4A964656}" type="sibTrans" cxnId="{FDBBCB4C-4EAD-4B4F-906E-457FB77CB62F}">
      <dgm:prSet custT="1"/>
      <dgm:spPr>
        <a:solidFill>
          <a:srgbClr val="006699"/>
        </a:solidFill>
      </dgm:spPr>
      <dgm:t>
        <a:bodyPr/>
        <a:lstStyle/>
        <a:p>
          <a:endParaRPr lang="en-US" sz="800" dirty="0"/>
        </a:p>
      </dgm:t>
    </dgm:pt>
    <dgm:pt modelId="{348A134D-9E50-475D-9C1E-E7BC103EE28A}">
      <dgm:prSet custT="1"/>
      <dgm:spPr>
        <a:solidFill>
          <a:srgbClr val="003366"/>
        </a:solidFill>
      </dgm:spPr>
      <dgm:t>
        <a:bodyPr/>
        <a:lstStyle/>
        <a:p>
          <a:pPr algn="l"/>
          <a:r>
            <a:rPr lang="en-US" sz="800" b="1" i="0" u="none" dirty="0"/>
            <a:t>Step 3: Check for understanding and monitor progress </a:t>
          </a:r>
          <a:endParaRPr lang="en-US" sz="800" dirty="0"/>
        </a:p>
      </dgm:t>
    </dgm:pt>
    <dgm:pt modelId="{BA6CD1AB-70F7-4D44-A584-61AA8EFB160A}" type="parTrans" cxnId="{2ACA26B5-F6B8-46D3-9C98-57FD5DFEC352}">
      <dgm:prSet/>
      <dgm:spPr/>
      <dgm:t>
        <a:bodyPr/>
        <a:lstStyle/>
        <a:p>
          <a:endParaRPr lang="en-US" sz="800"/>
        </a:p>
      </dgm:t>
    </dgm:pt>
    <dgm:pt modelId="{E99D9C1A-787A-4EB7-B18F-B3BBF7D4CD49}" type="sibTrans" cxnId="{2ACA26B5-F6B8-46D3-9C98-57FD5DFEC352}">
      <dgm:prSet custT="1"/>
      <dgm:spPr>
        <a:solidFill>
          <a:srgbClr val="006699"/>
        </a:solidFill>
      </dgm:spPr>
      <dgm:t>
        <a:bodyPr/>
        <a:lstStyle/>
        <a:p>
          <a:endParaRPr lang="en-US" sz="800" dirty="0"/>
        </a:p>
      </dgm:t>
    </dgm:pt>
    <dgm:pt modelId="{3AFF4DCC-1685-46DF-A3D4-7E23A7D97D50}">
      <dgm:prSet custT="1"/>
      <dgm:spPr>
        <a:solidFill>
          <a:srgbClr val="003366"/>
        </a:solidFill>
      </dgm:spPr>
      <dgm:t>
        <a:bodyPr/>
        <a:lstStyle/>
        <a:p>
          <a:pPr algn="l"/>
          <a:r>
            <a:rPr lang="en-US" sz="800" b="1" i="0" u="none" dirty="0"/>
            <a:t>Step 4: Discuss the results and provide feedback</a:t>
          </a:r>
          <a:endParaRPr lang="en-US" sz="800" dirty="0"/>
        </a:p>
      </dgm:t>
    </dgm:pt>
    <dgm:pt modelId="{31327CCF-4999-4E2A-9BAC-84A9B8B36F6C}" type="parTrans" cxnId="{85E18BDE-1B43-48AE-9FF2-7C73CBC451F7}">
      <dgm:prSet/>
      <dgm:spPr/>
      <dgm:t>
        <a:bodyPr/>
        <a:lstStyle/>
        <a:p>
          <a:endParaRPr lang="en-US" sz="800"/>
        </a:p>
      </dgm:t>
    </dgm:pt>
    <dgm:pt modelId="{39F6074B-F3B7-41C7-9A98-B52DCD8C2FE5}" type="sibTrans" cxnId="{85E18BDE-1B43-48AE-9FF2-7C73CBC451F7}">
      <dgm:prSet/>
      <dgm:spPr/>
      <dgm:t>
        <a:bodyPr/>
        <a:lstStyle/>
        <a:p>
          <a:endParaRPr lang="en-US" sz="800"/>
        </a:p>
      </dgm:t>
    </dgm:pt>
    <dgm:pt modelId="{492DF101-28C9-4E5C-8DE4-EC1F6B1C9F52}" type="pres">
      <dgm:prSet presAssocID="{7F6E9631-60B0-4F7E-B655-EBDD8C331AD1}" presName="linearFlow" presStyleCnt="0">
        <dgm:presLayoutVars>
          <dgm:resizeHandles val="exact"/>
        </dgm:presLayoutVars>
      </dgm:prSet>
      <dgm:spPr/>
    </dgm:pt>
    <dgm:pt modelId="{150D496F-F3C9-426E-870B-3BC7EA4C34A3}" type="pres">
      <dgm:prSet presAssocID="{2C625DD5-12EC-4187-A215-192EE9BD6885}" presName="node" presStyleLbl="node1" presStyleIdx="0" presStyleCnt="4" custScaleX="455059">
        <dgm:presLayoutVars>
          <dgm:bulletEnabled val="1"/>
        </dgm:presLayoutVars>
      </dgm:prSet>
      <dgm:spPr/>
    </dgm:pt>
    <dgm:pt modelId="{FAEF6703-4786-42E4-8235-6254E049F60C}" type="pres">
      <dgm:prSet presAssocID="{CF79CED5-7A7D-474F-94F0-7BBCFACC9E6D}" presName="sibTrans" presStyleLbl="sibTrans2D1" presStyleIdx="0" presStyleCnt="3" custScaleY="275240"/>
      <dgm:spPr/>
    </dgm:pt>
    <dgm:pt modelId="{9177720A-77A2-4720-A02F-217195DE636D}" type="pres">
      <dgm:prSet presAssocID="{CF79CED5-7A7D-474F-94F0-7BBCFACC9E6D}" presName="connectorText" presStyleLbl="sibTrans2D1" presStyleIdx="0" presStyleCnt="3"/>
      <dgm:spPr/>
    </dgm:pt>
    <dgm:pt modelId="{7C2A3A8D-9D6F-42A7-85EB-B2F304CDDEC9}" type="pres">
      <dgm:prSet presAssocID="{8E451B73-1949-4B25-B77F-FD0C2807DCA7}" presName="node" presStyleLbl="node1" presStyleIdx="1" presStyleCnt="4" custScaleX="455059">
        <dgm:presLayoutVars>
          <dgm:bulletEnabled val="1"/>
        </dgm:presLayoutVars>
      </dgm:prSet>
      <dgm:spPr/>
    </dgm:pt>
    <dgm:pt modelId="{CFA69CEF-4605-467A-B102-AD1FE2DFBA5F}" type="pres">
      <dgm:prSet presAssocID="{05DB9B1E-895E-48E4-BC67-50EF4A964656}" presName="sibTrans" presStyleLbl="sibTrans2D1" presStyleIdx="1" presStyleCnt="3" custScaleY="275240"/>
      <dgm:spPr/>
    </dgm:pt>
    <dgm:pt modelId="{F0AEB7C7-9255-4007-A78B-C74BC9CD9D37}" type="pres">
      <dgm:prSet presAssocID="{05DB9B1E-895E-48E4-BC67-50EF4A964656}" presName="connectorText" presStyleLbl="sibTrans2D1" presStyleIdx="1" presStyleCnt="3"/>
      <dgm:spPr/>
    </dgm:pt>
    <dgm:pt modelId="{C1D13118-3D93-4B1A-A611-B22421CDF920}" type="pres">
      <dgm:prSet presAssocID="{348A134D-9E50-475D-9C1E-E7BC103EE28A}" presName="node" presStyleLbl="node1" presStyleIdx="2" presStyleCnt="4" custScaleX="455059">
        <dgm:presLayoutVars>
          <dgm:bulletEnabled val="1"/>
        </dgm:presLayoutVars>
      </dgm:prSet>
      <dgm:spPr/>
    </dgm:pt>
    <dgm:pt modelId="{4088FC5C-72BE-4021-AC7F-6EA50B0AD8E3}" type="pres">
      <dgm:prSet presAssocID="{E99D9C1A-787A-4EB7-B18F-B3BBF7D4CD49}" presName="sibTrans" presStyleLbl="sibTrans2D1" presStyleIdx="2" presStyleCnt="3" custScaleY="275240"/>
      <dgm:spPr/>
    </dgm:pt>
    <dgm:pt modelId="{A690665E-1E2B-4F3F-97A8-49E76919228A}" type="pres">
      <dgm:prSet presAssocID="{E99D9C1A-787A-4EB7-B18F-B3BBF7D4CD49}" presName="connectorText" presStyleLbl="sibTrans2D1" presStyleIdx="2" presStyleCnt="3"/>
      <dgm:spPr/>
    </dgm:pt>
    <dgm:pt modelId="{D943F101-4AE7-40DB-8CDD-D3C42F4CA80D}" type="pres">
      <dgm:prSet presAssocID="{3AFF4DCC-1685-46DF-A3D4-7E23A7D97D50}" presName="node" presStyleLbl="node1" presStyleIdx="3" presStyleCnt="4" custScaleX="455059">
        <dgm:presLayoutVars>
          <dgm:bulletEnabled val="1"/>
        </dgm:presLayoutVars>
      </dgm:prSet>
      <dgm:spPr/>
    </dgm:pt>
  </dgm:ptLst>
  <dgm:cxnLst>
    <dgm:cxn modelId="{DAB97D0A-0B99-47C2-9475-F0AB8E29FBA5}" type="presOf" srcId="{05DB9B1E-895E-48E4-BC67-50EF4A964656}" destId="{CFA69CEF-4605-467A-B102-AD1FE2DFBA5F}" srcOrd="0" destOrd="0" presId="urn:microsoft.com/office/officeart/2005/8/layout/process2"/>
    <dgm:cxn modelId="{95B3913B-EE6F-4648-AC27-F7A08CD18614}" srcId="{7F6E9631-60B0-4F7E-B655-EBDD8C331AD1}" destId="{2C625DD5-12EC-4187-A215-192EE9BD6885}" srcOrd="0" destOrd="0" parTransId="{AD2A607B-B94B-4D83-A3E1-B5D118573350}" sibTransId="{CF79CED5-7A7D-474F-94F0-7BBCFACC9E6D}"/>
    <dgm:cxn modelId="{BEFDF33E-E4D3-40ED-9A01-FE012162A776}" type="presOf" srcId="{3AFF4DCC-1685-46DF-A3D4-7E23A7D97D50}" destId="{D943F101-4AE7-40DB-8CDD-D3C42F4CA80D}" srcOrd="0" destOrd="0" presId="urn:microsoft.com/office/officeart/2005/8/layout/process2"/>
    <dgm:cxn modelId="{81545148-A7F1-4662-B117-73F3A9FDE277}" type="presOf" srcId="{2C625DD5-12EC-4187-A215-192EE9BD6885}" destId="{150D496F-F3C9-426E-870B-3BC7EA4C34A3}" srcOrd="0" destOrd="0" presId="urn:microsoft.com/office/officeart/2005/8/layout/process2"/>
    <dgm:cxn modelId="{FDBBCB4C-4EAD-4B4F-906E-457FB77CB62F}" srcId="{7F6E9631-60B0-4F7E-B655-EBDD8C331AD1}" destId="{8E451B73-1949-4B25-B77F-FD0C2807DCA7}" srcOrd="1" destOrd="0" parTransId="{D582BF04-98E0-40BB-B6FF-993AC0B1FE97}" sibTransId="{05DB9B1E-895E-48E4-BC67-50EF4A964656}"/>
    <dgm:cxn modelId="{ACBA424F-C219-4732-9F1F-CFBF0C972DE0}" type="presOf" srcId="{05DB9B1E-895E-48E4-BC67-50EF4A964656}" destId="{F0AEB7C7-9255-4007-A78B-C74BC9CD9D37}" srcOrd="1" destOrd="0" presId="urn:microsoft.com/office/officeart/2005/8/layout/process2"/>
    <dgm:cxn modelId="{CB6EAB7C-4360-439C-87AE-090A0EF760D6}" type="presOf" srcId="{E99D9C1A-787A-4EB7-B18F-B3BBF7D4CD49}" destId="{A690665E-1E2B-4F3F-97A8-49E76919228A}" srcOrd="1" destOrd="0" presId="urn:microsoft.com/office/officeart/2005/8/layout/process2"/>
    <dgm:cxn modelId="{D518EF9F-CF98-4423-B81A-72857C40F150}" type="presOf" srcId="{CF79CED5-7A7D-474F-94F0-7BBCFACC9E6D}" destId="{9177720A-77A2-4720-A02F-217195DE636D}" srcOrd="1" destOrd="0" presId="urn:microsoft.com/office/officeart/2005/8/layout/process2"/>
    <dgm:cxn modelId="{2ACA26B5-F6B8-46D3-9C98-57FD5DFEC352}" srcId="{7F6E9631-60B0-4F7E-B655-EBDD8C331AD1}" destId="{348A134D-9E50-475D-9C1E-E7BC103EE28A}" srcOrd="2" destOrd="0" parTransId="{BA6CD1AB-70F7-4D44-A584-61AA8EFB160A}" sibTransId="{E99D9C1A-787A-4EB7-B18F-B3BBF7D4CD49}"/>
    <dgm:cxn modelId="{AB314ED0-E6DF-48ED-80E9-EF7582362FD0}" type="presOf" srcId="{CF79CED5-7A7D-474F-94F0-7BBCFACC9E6D}" destId="{FAEF6703-4786-42E4-8235-6254E049F60C}" srcOrd="0" destOrd="0" presId="urn:microsoft.com/office/officeart/2005/8/layout/process2"/>
    <dgm:cxn modelId="{FAC5B2D6-747D-48E0-88C6-A37A6A3342D1}" type="presOf" srcId="{7F6E9631-60B0-4F7E-B655-EBDD8C331AD1}" destId="{492DF101-28C9-4E5C-8DE4-EC1F6B1C9F52}" srcOrd="0" destOrd="0" presId="urn:microsoft.com/office/officeart/2005/8/layout/process2"/>
    <dgm:cxn modelId="{85E18BDE-1B43-48AE-9FF2-7C73CBC451F7}" srcId="{7F6E9631-60B0-4F7E-B655-EBDD8C331AD1}" destId="{3AFF4DCC-1685-46DF-A3D4-7E23A7D97D50}" srcOrd="3" destOrd="0" parTransId="{31327CCF-4999-4E2A-9BAC-84A9B8B36F6C}" sibTransId="{39F6074B-F3B7-41C7-9A98-B52DCD8C2FE5}"/>
    <dgm:cxn modelId="{845A89E0-82AD-480A-8513-22548E374EB5}" type="presOf" srcId="{348A134D-9E50-475D-9C1E-E7BC103EE28A}" destId="{C1D13118-3D93-4B1A-A611-B22421CDF920}" srcOrd="0" destOrd="0" presId="urn:microsoft.com/office/officeart/2005/8/layout/process2"/>
    <dgm:cxn modelId="{DEDCB3EA-DF94-445A-B35E-F17E2FB948A7}" type="presOf" srcId="{E99D9C1A-787A-4EB7-B18F-B3BBF7D4CD49}" destId="{4088FC5C-72BE-4021-AC7F-6EA50B0AD8E3}" srcOrd="0" destOrd="0" presId="urn:microsoft.com/office/officeart/2005/8/layout/process2"/>
    <dgm:cxn modelId="{BF0C24F1-FAAB-495A-8A56-FFEC6C1650BC}" type="presOf" srcId="{8E451B73-1949-4B25-B77F-FD0C2807DCA7}" destId="{7C2A3A8D-9D6F-42A7-85EB-B2F304CDDEC9}" srcOrd="0" destOrd="0" presId="urn:microsoft.com/office/officeart/2005/8/layout/process2"/>
    <dgm:cxn modelId="{4F333072-5571-46A0-9533-D53FC14B23A2}" type="presParOf" srcId="{492DF101-28C9-4E5C-8DE4-EC1F6B1C9F52}" destId="{150D496F-F3C9-426E-870B-3BC7EA4C34A3}" srcOrd="0" destOrd="0" presId="urn:microsoft.com/office/officeart/2005/8/layout/process2"/>
    <dgm:cxn modelId="{07A7384C-BB54-4398-841D-267FC054C9A3}" type="presParOf" srcId="{492DF101-28C9-4E5C-8DE4-EC1F6B1C9F52}" destId="{FAEF6703-4786-42E4-8235-6254E049F60C}" srcOrd="1" destOrd="0" presId="urn:microsoft.com/office/officeart/2005/8/layout/process2"/>
    <dgm:cxn modelId="{61937A5A-A04B-4AAE-B924-AAAD45DF3DD2}" type="presParOf" srcId="{FAEF6703-4786-42E4-8235-6254E049F60C}" destId="{9177720A-77A2-4720-A02F-217195DE636D}" srcOrd="0" destOrd="0" presId="urn:microsoft.com/office/officeart/2005/8/layout/process2"/>
    <dgm:cxn modelId="{E20AEAA3-21DF-4166-B1D8-5A0513DB29FD}" type="presParOf" srcId="{492DF101-28C9-4E5C-8DE4-EC1F6B1C9F52}" destId="{7C2A3A8D-9D6F-42A7-85EB-B2F304CDDEC9}" srcOrd="2" destOrd="0" presId="urn:microsoft.com/office/officeart/2005/8/layout/process2"/>
    <dgm:cxn modelId="{6E0B69AD-9BFC-42E2-B5DC-4B3C740CF833}" type="presParOf" srcId="{492DF101-28C9-4E5C-8DE4-EC1F6B1C9F52}" destId="{CFA69CEF-4605-467A-B102-AD1FE2DFBA5F}" srcOrd="3" destOrd="0" presId="urn:microsoft.com/office/officeart/2005/8/layout/process2"/>
    <dgm:cxn modelId="{7D6B8E95-86D6-435B-BB66-A8327DBA941A}" type="presParOf" srcId="{CFA69CEF-4605-467A-B102-AD1FE2DFBA5F}" destId="{F0AEB7C7-9255-4007-A78B-C74BC9CD9D37}" srcOrd="0" destOrd="0" presId="urn:microsoft.com/office/officeart/2005/8/layout/process2"/>
    <dgm:cxn modelId="{088C3528-36E5-477A-90F8-6317D8827F55}" type="presParOf" srcId="{492DF101-28C9-4E5C-8DE4-EC1F6B1C9F52}" destId="{C1D13118-3D93-4B1A-A611-B22421CDF920}" srcOrd="4" destOrd="0" presId="urn:microsoft.com/office/officeart/2005/8/layout/process2"/>
    <dgm:cxn modelId="{D8E6BCD1-B87C-40F5-9277-58C66EC7C935}" type="presParOf" srcId="{492DF101-28C9-4E5C-8DE4-EC1F6B1C9F52}" destId="{4088FC5C-72BE-4021-AC7F-6EA50B0AD8E3}" srcOrd="5" destOrd="0" presId="urn:microsoft.com/office/officeart/2005/8/layout/process2"/>
    <dgm:cxn modelId="{FB2AE0C8-5839-4EA1-B553-17583F22852A}" type="presParOf" srcId="{4088FC5C-72BE-4021-AC7F-6EA50B0AD8E3}" destId="{A690665E-1E2B-4F3F-97A8-49E76919228A}" srcOrd="0" destOrd="0" presId="urn:microsoft.com/office/officeart/2005/8/layout/process2"/>
    <dgm:cxn modelId="{F55CC90A-8732-4580-A4FD-3A2C641DE649}" type="presParOf" srcId="{492DF101-28C9-4E5C-8DE4-EC1F6B1C9F52}" destId="{D943F101-4AE7-40DB-8CDD-D3C42F4CA80D}" srcOrd="6" destOrd="0" presId="urn:microsoft.com/office/officeart/2005/8/layout/process2"/>
  </dgm:cxnLst>
  <dgm:bg>
    <a:solidFill>
      <a:srgbClr val="E6E6E6"/>
    </a:solid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E1A5E7-5B57-4360-B3A3-8C62F3ADC0F2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9AA92A-E287-4CCA-83C7-667C969D66D5}">
      <dgm:prSet phldrT="[Text]"/>
      <dgm:spPr>
        <a:solidFill>
          <a:schemeClr val="tx1">
            <a:lumMod val="85000"/>
            <a:lumOff val="15000"/>
            <a:alpha val="40000"/>
          </a:schemeClr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Lack of Motivation</a:t>
          </a:r>
        </a:p>
      </dgm:t>
    </dgm:pt>
    <dgm:pt modelId="{4DC9271A-752D-42AB-B7E8-C8F598665FDD}" type="parTrans" cxnId="{D2CB4D42-A9B2-4509-94BD-105064C450B8}">
      <dgm:prSet/>
      <dgm:spPr/>
      <dgm:t>
        <a:bodyPr/>
        <a:lstStyle/>
        <a:p>
          <a:endParaRPr lang="en-US"/>
        </a:p>
      </dgm:t>
    </dgm:pt>
    <dgm:pt modelId="{5A297A3F-1D64-411B-9CCB-F545DDE0F464}" type="sibTrans" cxnId="{D2CB4D42-A9B2-4509-94BD-105064C450B8}">
      <dgm:prSet/>
      <dgm:spPr/>
      <dgm:t>
        <a:bodyPr/>
        <a:lstStyle/>
        <a:p>
          <a:endParaRPr lang="en-US"/>
        </a:p>
      </dgm:t>
    </dgm:pt>
    <dgm:pt modelId="{0368E7A3-8A78-4E04-9C54-BBB9D6CFFE57}">
      <dgm:prSet phldrT="[Text]"/>
      <dgm:spPr>
        <a:solidFill>
          <a:schemeClr val="tx1">
            <a:lumMod val="85000"/>
            <a:lumOff val="15000"/>
            <a:alpha val="40000"/>
          </a:schemeClr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Inadequate Resources</a:t>
          </a:r>
        </a:p>
      </dgm:t>
    </dgm:pt>
    <dgm:pt modelId="{74A398F6-3E39-4FE6-8521-B8E1254FBE66}" type="parTrans" cxnId="{D6D24BA0-CD4B-426D-9CE4-10ABF660ED41}">
      <dgm:prSet/>
      <dgm:spPr/>
      <dgm:t>
        <a:bodyPr/>
        <a:lstStyle/>
        <a:p>
          <a:endParaRPr lang="en-US"/>
        </a:p>
      </dgm:t>
    </dgm:pt>
    <dgm:pt modelId="{76C510C3-FB57-4666-9FAA-273EE61E0AE9}" type="sibTrans" cxnId="{D6D24BA0-CD4B-426D-9CE4-10ABF660ED41}">
      <dgm:prSet/>
      <dgm:spPr/>
      <dgm:t>
        <a:bodyPr/>
        <a:lstStyle/>
        <a:p>
          <a:endParaRPr lang="en-US"/>
        </a:p>
      </dgm:t>
    </dgm:pt>
    <dgm:pt modelId="{59D196AC-1DCA-4670-9E07-68310C20195B}">
      <dgm:prSet phldrT="[Text]"/>
      <dgm:spPr>
        <a:solidFill>
          <a:schemeClr val="tx1">
            <a:lumMod val="85000"/>
            <a:lumOff val="15000"/>
            <a:alpha val="40000"/>
          </a:schemeClr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Insufficient Knowledge or Skills</a:t>
          </a:r>
        </a:p>
      </dgm:t>
    </dgm:pt>
    <dgm:pt modelId="{C73907BD-09A6-4F46-956D-7B7CB2C5D687}" type="parTrans" cxnId="{B24ED0F3-62A1-44AE-8D02-0D5E6134B275}">
      <dgm:prSet/>
      <dgm:spPr/>
      <dgm:t>
        <a:bodyPr/>
        <a:lstStyle/>
        <a:p>
          <a:endParaRPr lang="en-US"/>
        </a:p>
      </dgm:t>
    </dgm:pt>
    <dgm:pt modelId="{3938C3E1-DE91-4799-BFA4-87383FDF7305}" type="sibTrans" cxnId="{B24ED0F3-62A1-44AE-8D02-0D5E6134B275}">
      <dgm:prSet/>
      <dgm:spPr/>
      <dgm:t>
        <a:bodyPr/>
        <a:lstStyle/>
        <a:p>
          <a:endParaRPr lang="en-US"/>
        </a:p>
      </dgm:t>
    </dgm:pt>
    <dgm:pt modelId="{1B5AD757-C8DD-4BF2-9224-3ADDCDC5B327}">
      <dgm:prSet phldrT="[Text]"/>
      <dgm:spPr>
        <a:solidFill>
          <a:schemeClr val="tx1">
            <a:lumMod val="85000"/>
            <a:lumOff val="15000"/>
            <a:alpha val="40000"/>
          </a:schemeClr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Poor Instruction</a:t>
          </a:r>
        </a:p>
      </dgm:t>
    </dgm:pt>
    <dgm:pt modelId="{9D840C9C-F27B-4C4B-8DD3-B85C2D80F9E8}" type="parTrans" cxnId="{ABFAB7C8-B9E3-490D-8435-359325AF872D}">
      <dgm:prSet/>
      <dgm:spPr/>
      <dgm:t>
        <a:bodyPr/>
        <a:lstStyle/>
        <a:p>
          <a:endParaRPr lang="en-US"/>
        </a:p>
      </dgm:t>
    </dgm:pt>
    <dgm:pt modelId="{5BC441ED-6795-440E-955A-574CD1A40AED}" type="sibTrans" cxnId="{ABFAB7C8-B9E3-490D-8435-359325AF872D}">
      <dgm:prSet/>
      <dgm:spPr/>
      <dgm:t>
        <a:bodyPr/>
        <a:lstStyle/>
        <a:p>
          <a:endParaRPr lang="en-US"/>
        </a:p>
      </dgm:t>
    </dgm:pt>
    <dgm:pt modelId="{77215520-924D-4252-B84E-D6221EA3BC93}" type="pres">
      <dgm:prSet presAssocID="{87E1A5E7-5B57-4360-B3A3-8C62F3ADC0F2}" presName="Name0" presStyleCnt="0">
        <dgm:presLayoutVars>
          <dgm:dir/>
          <dgm:resizeHandles val="exact"/>
        </dgm:presLayoutVars>
      </dgm:prSet>
      <dgm:spPr/>
    </dgm:pt>
    <dgm:pt modelId="{A4B1E932-1118-466E-A20F-9117BA92D7C7}" type="pres">
      <dgm:prSet presAssocID="{6C9AA92A-E287-4CCA-83C7-667C969D66D5}" presName="composite" presStyleCnt="0"/>
      <dgm:spPr/>
    </dgm:pt>
    <dgm:pt modelId="{00839F6E-4394-493E-8DDC-57B13C7E6F5D}" type="pres">
      <dgm:prSet presAssocID="{6C9AA92A-E287-4CCA-83C7-667C969D66D5}" presName="rect1" presStyleLbl="trAlignAcc1" presStyleIdx="0" presStyleCnt="4">
        <dgm:presLayoutVars>
          <dgm:bulletEnabled val="1"/>
        </dgm:presLayoutVars>
      </dgm:prSet>
      <dgm:spPr/>
    </dgm:pt>
    <dgm:pt modelId="{9608E7ED-AF05-4281-B2E1-7791619ADDCB}" type="pres">
      <dgm:prSet presAssocID="{6C9AA92A-E287-4CCA-83C7-667C969D66D5}" presName="rect2" presStyleLbl="fgImgPlace1" presStyleIdx="0" presStyleCnt="4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solidFill>
            <a:srgbClr val="003300"/>
          </a:solidFill>
        </a:ln>
      </dgm:spPr>
    </dgm:pt>
    <dgm:pt modelId="{76F8AF05-AF12-4E2D-A47F-71DDEE2B51D0}" type="pres">
      <dgm:prSet presAssocID="{5A297A3F-1D64-411B-9CCB-F545DDE0F464}" presName="sibTrans" presStyleCnt="0"/>
      <dgm:spPr/>
    </dgm:pt>
    <dgm:pt modelId="{195BC268-9EAC-4AE7-853C-5D77D590796E}" type="pres">
      <dgm:prSet presAssocID="{0368E7A3-8A78-4E04-9C54-BBB9D6CFFE57}" presName="composite" presStyleCnt="0"/>
      <dgm:spPr/>
    </dgm:pt>
    <dgm:pt modelId="{749030E2-9C05-4DB7-B23C-610EAD679CB1}" type="pres">
      <dgm:prSet presAssocID="{0368E7A3-8A78-4E04-9C54-BBB9D6CFFE57}" presName="rect1" presStyleLbl="trAlignAcc1" presStyleIdx="1" presStyleCnt="4">
        <dgm:presLayoutVars>
          <dgm:bulletEnabled val="1"/>
        </dgm:presLayoutVars>
      </dgm:prSet>
      <dgm:spPr/>
    </dgm:pt>
    <dgm:pt modelId="{D9BC7CC8-4059-4E8D-A140-35212454B21A}" type="pres">
      <dgm:prSet presAssocID="{0368E7A3-8A78-4E04-9C54-BBB9D6CFFE57}" presName="rect2" presStyleLbl="fgImgPlace1" presStyleIdx="1" presStyleCnt="4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solidFill>
            <a:srgbClr val="003300"/>
          </a:solidFill>
        </a:ln>
      </dgm:spPr>
    </dgm:pt>
    <dgm:pt modelId="{0DC4D9B1-DAC6-487B-8ED0-044861FD1155}" type="pres">
      <dgm:prSet presAssocID="{76C510C3-FB57-4666-9FAA-273EE61E0AE9}" presName="sibTrans" presStyleCnt="0"/>
      <dgm:spPr/>
    </dgm:pt>
    <dgm:pt modelId="{0C41071A-B94B-40B1-9C94-5AF6F26AC517}" type="pres">
      <dgm:prSet presAssocID="{59D196AC-1DCA-4670-9E07-68310C20195B}" presName="composite" presStyleCnt="0"/>
      <dgm:spPr/>
    </dgm:pt>
    <dgm:pt modelId="{9C1DC30A-91C0-42B3-A6B9-28537D2FB1AB}" type="pres">
      <dgm:prSet presAssocID="{59D196AC-1DCA-4670-9E07-68310C20195B}" presName="rect1" presStyleLbl="trAlignAcc1" presStyleIdx="2" presStyleCnt="4">
        <dgm:presLayoutVars>
          <dgm:bulletEnabled val="1"/>
        </dgm:presLayoutVars>
      </dgm:prSet>
      <dgm:spPr/>
    </dgm:pt>
    <dgm:pt modelId="{17B23DDC-182A-46D2-88DD-FE27BCB0D6CD}" type="pres">
      <dgm:prSet presAssocID="{59D196AC-1DCA-4670-9E07-68310C20195B}" presName="rect2" presStyleLbl="fgImgPlace1" presStyleIdx="2" presStyleCnt="4"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solidFill>
            <a:srgbClr val="003300"/>
          </a:solidFill>
        </a:ln>
      </dgm:spPr>
    </dgm:pt>
    <dgm:pt modelId="{2CAF1FC7-9C2B-40A7-B3FD-DFA8F19F8803}" type="pres">
      <dgm:prSet presAssocID="{3938C3E1-DE91-4799-BFA4-87383FDF7305}" presName="sibTrans" presStyleCnt="0"/>
      <dgm:spPr/>
    </dgm:pt>
    <dgm:pt modelId="{AD2D381E-85AA-4CA1-A15A-051B8A079E54}" type="pres">
      <dgm:prSet presAssocID="{1B5AD757-C8DD-4BF2-9224-3ADDCDC5B327}" presName="composite" presStyleCnt="0"/>
      <dgm:spPr/>
    </dgm:pt>
    <dgm:pt modelId="{D65BD11C-339B-42F3-876B-D859916DF4C7}" type="pres">
      <dgm:prSet presAssocID="{1B5AD757-C8DD-4BF2-9224-3ADDCDC5B327}" presName="rect1" presStyleLbl="trAlignAcc1" presStyleIdx="3" presStyleCnt="4">
        <dgm:presLayoutVars>
          <dgm:bulletEnabled val="1"/>
        </dgm:presLayoutVars>
      </dgm:prSet>
      <dgm:spPr/>
    </dgm:pt>
    <dgm:pt modelId="{93092096-47BB-4C3A-8556-20EA7B99455F}" type="pres">
      <dgm:prSet presAssocID="{1B5AD757-C8DD-4BF2-9224-3ADDCDC5B327}" presName="rect2" presStyleLbl="fgImgPlace1" presStyleIdx="3" presStyleCnt="4"/>
      <dgm:spPr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solidFill>
            <a:srgbClr val="003300"/>
          </a:solidFill>
        </a:ln>
      </dgm:spPr>
    </dgm:pt>
  </dgm:ptLst>
  <dgm:cxnLst>
    <dgm:cxn modelId="{57AB7005-6DC7-4099-B322-DB43A1C30DB1}" type="presOf" srcId="{1B5AD757-C8DD-4BF2-9224-3ADDCDC5B327}" destId="{D65BD11C-339B-42F3-876B-D859916DF4C7}" srcOrd="0" destOrd="0" presId="urn:microsoft.com/office/officeart/2008/layout/PictureStrips"/>
    <dgm:cxn modelId="{02D8692E-6839-43CA-98C2-7D5FF052E318}" type="presOf" srcId="{87E1A5E7-5B57-4360-B3A3-8C62F3ADC0F2}" destId="{77215520-924D-4252-B84E-D6221EA3BC93}" srcOrd="0" destOrd="0" presId="urn:microsoft.com/office/officeart/2008/layout/PictureStrips"/>
    <dgm:cxn modelId="{D2CB4D42-A9B2-4509-94BD-105064C450B8}" srcId="{87E1A5E7-5B57-4360-B3A3-8C62F3ADC0F2}" destId="{6C9AA92A-E287-4CCA-83C7-667C969D66D5}" srcOrd="0" destOrd="0" parTransId="{4DC9271A-752D-42AB-B7E8-C8F598665FDD}" sibTransId="{5A297A3F-1D64-411B-9CCB-F545DDE0F464}"/>
    <dgm:cxn modelId="{62254C92-AB15-47E8-9D23-AF628A726000}" type="presOf" srcId="{0368E7A3-8A78-4E04-9C54-BBB9D6CFFE57}" destId="{749030E2-9C05-4DB7-B23C-610EAD679CB1}" srcOrd="0" destOrd="0" presId="urn:microsoft.com/office/officeart/2008/layout/PictureStrips"/>
    <dgm:cxn modelId="{D6D24BA0-CD4B-426D-9CE4-10ABF660ED41}" srcId="{87E1A5E7-5B57-4360-B3A3-8C62F3ADC0F2}" destId="{0368E7A3-8A78-4E04-9C54-BBB9D6CFFE57}" srcOrd="1" destOrd="0" parTransId="{74A398F6-3E39-4FE6-8521-B8E1254FBE66}" sibTransId="{76C510C3-FB57-4666-9FAA-273EE61E0AE9}"/>
    <dgm:cxn modelId="{D2FB34A1-1A2F-47A4-B950-E4C29EF6F736}" type="presOf" srcId="{59D196AC-1DCA-4670-9E07-68310C20195B}" destId="{9C1DC30A-91C0-42B3-A6B9-28537D2FB1AB}" srcOrd="0" destOrd="0" presId="urn:microsoft.com/office/officeart/2008/layout/PictureStrips"/>
    <dgm:cxn modelId="{ABFAB7C8-B9E3-490D-8435-359325AF872D}" srcId="{87E1A5E7-5B57-4360-B3A3-8C62F3ADC0F2}" destId="{1B5AD757-C8DD-4BF2-9224-3ADDCDC5B327}" srcOrd="3" destOrd="0" parTransId="{9D840C9C-F27B-4C4B-8DD3-B85C2D80F9E8}" sibTransId="{5BC441ED-6795-440E-955A-574CD1A40AED}"/>
    <dgm:cxn modelId="{417357E2-AABF-41F6-A9F0-CB800436C6C7}" type="presOf" srcId="{6C9AA92A-E287-4CCA-83C7-667C969D66D5}" destId="{00839F6E-4394-493E-8DDC-57B13C7E6F5D}" srcOrd="0" destOrd="0" presId="urn:microsoft.com/office/officeart/2008/layout/PictureStrips"/>
    <dgm:cxn modelId="{B24ED0F3-62A1-44AE-8D02-0D5E6134B275}" srcId="{87E1A5E7-5B57-4360-B3A3-8C62F3ADC0F2}" destId="{59D196AC-1DCA-4670-9E07-68310C20195B}" srcOrd="2" destOrd="0" parTransId="{C73907BD-09A6-4F46-956D-7B7CB2C5D687}" sibTransId="{3938C3E1-DE91-4799-BFA4-87383FDF7305}"/>
    <dgm:cxn modelId="{A2371FED-16E4-47DE-A709-B294900EFA3E}" type="presParOf" srcId="{77215520-924D-4252-B84E-D6221EA3BC93}" destId="{A4B1E932-1118-466E-A20F-9117BA92D7C7}" srcOrd="0" destOrd="0" presId="urn:microsoft.com/office/officeart/2008/layout/PictureStrips"/>
    <dgm:cxn modelId="{B7F94B4B-B920-4271-9809-498731E57C75}" type="presParOf" srcId="{A4B1E932-1118-466E-A20F-9117BA92D7C7}" destId="{00839F6E-4394-493E-8DDC-57B13C7E6F5D}" srcOrd="0" destOrd="0" presId="urn:microsoft.com/office/officeart/2008/layout/PictureStrips"/>
    <dgm:cxn modelId="{1EEEE07D-F528-4B6D-9B34-097BD2AA006B}" type="presParOf" srcId="{A4B1E932-1118-466E-A20F-9117BA92D7C7}" destId="{9608E7ED-AF05-4281-B2E1-7791619ADDCB}" srcOrd="1" destOrd="0" presId="urn:microsoft.com/office/officeart/2008/layout/PictureStrips"/>
    <dgm:cxn modelId="{B661BB8C-E920-4981-A013-B3659EFE8907}" type="presParOf" srcId="{77215520-924D-4252-B84E-D6221EA3BC93}" destId="{76F8AF05-AF12-4E2D-A47F-71DDEE2B51D0}" srcOrd="1" destOrd="0" presId="urn:microsoft.com/office/officeart/2008/layout/PictureStrips"/>
    <dgm:cxn modelId="{98E9CA6D-C225-4FDC-B275-9628BAB3BFEB}" type="presParOf" srcId="{77215520-924D-4252-B84E-D6221EA3BC93}" destId="{195BC268-9EAC-4AE7-853C-5D77D590796E}" srcOrd="2" destOrd="0" presId="urn:microsoft.com/office/officeart/2008/layout/PictureStrips"/>
    <dgm:cxn modelId="{144BDCB3-6E95-4CD8-A1C0-6CD8D43E66E1}" type="presParOf" srcId="{195BC268-9EAC-4AE7-853C-5D77D590796E}" destId="{749030E2-9C05-4DB7-B23C-610EAD679CB1}" srcOrd="0" destOrd="0" presId="urn:microsoft.com/office/officeart/2008/layout/PictureStrips"/>
    <dgm:cxn modelId="{4A7FE2FE-4FA0-4B4B-8A48-49E9D182B9B4}" type="presParOf" srcId="{195BC268-9EAC-4AE7-853C-5D77D590796E}" destId="{D9BC7CC8-4059-4E8D-A140-35212454B21A}" srcOrd="1" destOrd="0" presId="urn:microsoft.com/office/officeart/2008/layout/PictureStrips"/>
    <dgm:cxn modelId="{DAB30800-1FD7-4AD3-B78E-31FAF0EC9BB2}" type="presParOf" srcId="{77215520-924D-4252-B84E-D6221EA3BC93}" destId="{0DC4D9B1-DAC6-487B-8ED0-044861FD1155}" srcOrd="3" destOrd="0" presId="urn:microsoft.com/office/officeart/2008/layout/PictureStrips"/>
    <dgm:cxn modelId="{76978457-3A9E-463E-BB3F-5ACC63FF96AA}" type="presParOf" srcId="{77215520-924D-4252-B84E-D6221EA3BC93}" destId="{0C41071A-B94B-40B1-9C94-5AF6F26AC517}" srcOrd="4" destOrd="0" presId="urn:microsoft.com/office/officeart/2008/layout/PictureStrips"/>
    <dgm:cxn modelId="{13D9717C-9FE0-44F6-8A4D-F9F82F59D2C1}" type="presParOf" srcId="{0C41071A-B94B-40B1-9C94-5AF6F26AC517}" destId="{9C1DC30A-91C0-42B3-A6B9-28537D2FB1AB}" srcOrd="0" destOrd="0" presId="urn:microsoft.com/office/officeart/2008/layout/PictureStrips"/>
    <dgm:cxn modelId="{27148854-5B23-4F8E-B5AD-A36AFA772A36}" type="presParOf" srcId="{0C41071A-B94B-40B1-9C94-5AF6F26AC517}" destId="{17B23DDC-182A-46D2-88DD-FE27BCB0D6CD}" srcOrd="1" destOrd="0" presId="urn:microsoft.com/office/officeart/2008/layout/PictureStrips"/>
    <dgm:cxn modelId="{89411D4A-77E6-4FD6-937B-96F3849652A3}" type="presParOf" srcId="{77215520-924D-4252-B84E-D6221EA3BC93}" destId="{2CAF1FC7-9C2B-40A7-B3FD-DFA8F19F8803}" srcOrd="5" destOrd="0" presId="urn:microsoft.com/office/officeart/2008/layout/PictureStrips"/>
    <dgm:cxn modelId="{CF643747-3806-4891-B103-87C1F8C8A7E6}" type="presParOf" srcId="{77215520-924D-4252-B84E-D6221EA3BC93}" destId="{AD2D381E-85AA-4CA1-A15A-051B8A079E54}" srcOrd="6" destOrd="0" presId="urn:microsoft.com/office/officeart/2008/layout/PictureStrips"/>
    <dgm:cxn modelId="{7B03E553-0373-4B21-BEEA-2C49FCC7E4F3}" type="presParOf" srcId="{AD2D381E-85AA-4CA1-A15A-051B8A079E54}" destId="{D65BD11C-339B-42F3-876B-D859916DF4C7}" srcOrd="0" destOrd="0" presId="urn:microsoft.com/office/officeart/2008/layout/PictureStrips"/>
    <dgm:cxn modelId="{6FF14E98-FB11-41AA-985C-435856AE1AF3}" type="presParOf" srcId="{AD2D381E-85AA-4CA1-A15A-051B8A079E54}" destId="{93092096-47BB-4C3A-8556-20EA7B99455F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E1A5E7-5B57-4360-B3A3-8C62F3ADC0F2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9AA92A-E287-4CCA-83C7-667C969D66D5}">
      <dgm:prSet phldrT="[Text]"/>
      <dgm:spPr>
        <a:solidFill>
          <a:schemeClr val="tx1">
            <a:lumMod val="85000"/>
            <a:lumOff val="15000"/>
            <a:alpha val="40000"/>
          </a:schemeClr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Lack of Motivation</a:t>
          </a:r>
        </a:p>
      </dgm:t>
    </dgm:pt>
    <dgm:pt modelId="{4DC9271A-752D-42AB-B7E8-C8F598665FDD}" type="parTrans" cxnId="{D2CB4D42-A9B2-4509-94BD-105064C450B8}">
      <dgm:prSet/>
      <dgm:spPr/>
      <dgm:t>
        <a:bodyPr/>
        <a:lstStyle/>
        <a:p>
          <a:endParaRPr lang="en-US"/>
        </a:p>
      </dgm:t>
    </dgm:pt>
    <dgm:pt modelId="{5A297A3F-1D64-411B-9CCB-F545DDE0F464}" type="sibTrans" cxnId="{D2CB4D42-A9B2-4509-94BD-105064C450B8}">
      <dgm:prSet/>
      <dgm:spPr/>
      <dgm:t>
        <a:bodyPr/>
        <a:lstStyle/>
        <a:p>
          <a:endParaRPr lang="en-US"/>
        </a:p>
      </dgm:t>
    </dgm:pt>
    <dgm:pt modelId="{0368E7A3-8A78-4E04-9C54-BBB9D6CFFE57}">
      <dgm:prSet phldrT="[Text]"/>
      <dgm:spPr>
        <a:solidFill>
          <a:schemeClr val="tx1">
            <a:lumMod val="85000"/>
            <a:lumOff val="15000"/>
            <a:alpha val="40000"/>
          </a:schemeClr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Inadequate Resources</a:t>
          </a:r>
        </a:p>
      </dgm:t>
    </dgm:pt>
    <dgm:pt modelId="{74A398F6-3E39-4FE6-8521-B8E1254FBE66}" type="parTrans" cxnId="{D6D24BA0-CD4B-426D-9CE4-10ABF660ED41}">
      <dgm:prSet/>
      <dgm:spPr/>
      <dgm:t>
        <a:bodyPr/>
        <a:lstStyle/>
        <a:p>
          <a:endParaRPr lang="en-US"/>
        </a:p>
      </dgm:t>
    </dgm:pt>
    <dgm:pt modelId="{76C510C3-FB57-4666-9FAA-273EE61E0AE9}" type="sibTrans" cxnId="{D6D24BA0-CD4B-426D-9CE4-10ABF660ED41}">
      <dgm:prSet/>
      <dgm:spPr/>
      <dgm:t>
        <a:bodyPr/>
        <a:lstStyle/>
        <a:p>
          <a:endParaRPr lang="en-US"/>
        </a:p>
      </dgm:t>
    </dgm:pt>
    <dgm:pt modelId="{59D196AC-1DCA-4670-9E07-68310C20195B}">
      <dgm:prSet phldrT="[Text]"/>
      <dgm:spPr>
        <a:solidFill>
          <a:schemeClr val="tx1">
            <a:lumMod val="85000"/>
            <a:lumOff val="15000"/>
            <a:alpha val="40000"/>
          </a:schemeClr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Insufficient Knowledge or Skills</a:t>
          </a:r>
        </a:p>
      </dgm:t>
    </dgm:pt>
    <dgm:pt modelId="{C73907BD-09A6-4F46-956D-7B7CB2C5D687}" type="parTrans" cxnId="{B24ED0F3-62A1-44AE-8D02-0D5E6134B275}">
      <dgm:prSet/>
      <dgm:spPr/>
      <dgm:t>
        <a:bodyPr/>
        <a:lstStyle/>
        <a:p>
          <a:endParaRPr lang="en-US"/>
        </a:p>
      </dgm:t>
    </dgm:pt>
    <dgm:pt modelId="{3938C3E1-DE91-4799-BFA4-87383FDF7305}" type="sibTrans" cxnId="{B24ED0F3-62A1-44AE-8D02-0D5E6134B275}">
      <dgm:prSet/>
      <dgm:spPr/>
      <dgm:t>
        <a:bodyPr/>
        <a:lstStyle/>
        <a:p>
          <a:endParaRPr lang="en-US"/>
        </a:p>
      </dgm:t>
    </dgm:pt>
    <dgm:pt modelId="{1B5AD757-C8DD-4BF2-9224-3ADDCDC5B327}">
      <dgm:prSet phldrT="[Text]"/>
      <dgm:spPr>
        <a:solidFill>
          <a:schemeClr val="tx1">
            <a:lumMod val="85000"/>
            <a:lumOff val="15000"/>
            <a:alpha val="40000"/>
          </a:schemeClr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Poor Instruction</a:t>
          </a:r>
        </a:p>
      </dgm:t>
    </dgm:pt>
    <dgm:pt modelId="{9D840C9C-F27B-4C4B-8DD3-B85C2D80F9E8}" type="parTrans" cxnId="{ABFAB7C8-B9E3-490D-8435-359325AF872D}">
      <dgm:prSet/>
      <dgm:spPr/>
      <dgm:t>
        <a:bodyPr/>
        <a:lstStyle/>
        <a:p>
          <a:endParaRPr lang="en-US"/>
        </a:p>
      </dgm:t>
    </dgm:pt>
    <dgm:pt modelId="{5BC441ED-6795-440E-955A-574CD1A40AED}" type="sibTrans" cxnId="{ABFAB7C8-B9E3-490D-8435-359325AF872D}">
      <dgm:prSet/>
      <dgm:spPr/>
      <dgm:t>
        <a:bodyPr/>
        <a:lstStyle/>
        <a:p>
          <a:endParaRPr lang="en-US"/>
        </a:p>
      </dgm:t>
    </dgm:pt>
    <dgm:pt modelId="{77215520-924D-4252-B84E-D6221EA3BC93}" type="pres">
      <dgm:prSet presAssocID="{87E1A5E7-5B57-4360-B3A3-8C62F3ADC0F2}" presName="Name0" presStyleCnt="0">
        <dgm:presLayoutVars>
          <dgm:dir/>
          <dgm:resizeHandles val="exact"/>
        </dgm:presLayoutVars>
      </dgm:prSet>
      <dgm:spPr/>
    </dgm:pt>
    <dgm:pt modelId="{A4B1E932-1118-466E-A20F-9117BA92D7C7}" type="pres">
      <dgm:prSet presAssocID="{6C9AA92A-E287-4CCA-83C7-667C969D66D5}" presName="composite" presStyleCnt="0"/>
      <dgm:spPr/>
    </dgm:pt>
    <dgm:pt modelId="{00839F6E-4394-493E-8DDC-57B13C7E6F5D}" type="pres">
      <dgm:prSet presAssocID="{6C9AA92A-E287-4CCA-83C7-667C969D66D5}" presName="rect1" presStyleLbl="trAlignAcc1" presStyleIdx="0" presStyleCnt="4">
        <dgm:presLayoutVars>
          <dgm:bulletEnabled val="1"/>
        </dgm:presLayoutVars>
      </dgm:prSet>
      <dgm:spPr/>
    </dgm:pt>
    <dgm:pt modelId="{9608E7ED-AF05-4281-B2E1-7791619ADDCB}" type="pres">
      <dgm:prSet presAssocID="{6C9AA92A-E287-4CCA-83C7-667C969D66D5}" presName="rect2" presStyleLbl="fgImgPlace1" presStyleIdx="0" presStyleCnt="4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solidFill>
            <a:srgbClr val="003300"/>
          </a:solidFill>
        </a:ln>
      </dgm:spPr>
    </dgm:pt>
    <dgm:pt modelId="{76F8AF05-AF12-4E2D-A47F-71DDEE2B51D0}" type="pres">
      <dgm:prSet presAssocID="{5A297A3F-1D64-411B-9CCB-F545DDE0F464}" presName="sibTrans" presStyleCnt="0"/>
      <dgm:spPr/>
    </dgm:pt>
    <dgm:pt modelId="{195BC268-9EAC-4AE7-853C-5D77D590796E}" type="pres">
      <dgm:prSet presAssocID="{0368E7A3-8A78-4E04-9C54-BBB9D6CFFE57}" presName="composite" presStyleCnt="0"/>
      <dgm:spPr/>
    </dgm:pt>
    <dgm:pt modelId="{749030E2-9C05-4DB7-B23C-610EAD679CB1}" type="pres">
      <dgm:prSet presAssocID="{0368E7A3-8A78-4E04-9C54-BBB9D6CFFE57}" presName="rect1" presStyleLbl="trAlignAcc1" presStyleIdx="1" presStyleCnt="4">
        <dgm:presLayoutVars>
          <dgm:bulletEnabled val="1"/>
        </dgm:presLayoutVars>
      </dgm:prSet>
      <dgm:spPr/>
    </dgm:pt>
    <dgm:pt modelId="{D9BC7CC8-4059-4E8D-A140-35212454B21A}" type="pres">
      <dgm:prSet presAssocID="{0368E7A3-8A78-4E04-9C54-BBB9D6CFFE57}" presName="rect2" presStyleLbl="fgImgPlace1" presStyleIdx="1" presStyleCnt="4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solidFill>
            <a:srgbClr val="003300"/>
          </a:solidFill>
        </a:ln>
      </dgm:spPr>
    </dgm:pt>
    <dgm:pt modelId="{0DC4D9B1-DAC6-487B-8ED0-044861FD1155}" type="pres">
      <dgm:prSet presAssocID="{76C510C3-FB57-4666-9FAA-273EE61E0AE9}" presName="sibTrans" presStyleCnt="0"/>
      <dgm:spPr/>
    </dgm:pt>
    <dgm:pt modelId="{0C41071A-B94B-40B1-9C94-5AF6F26AC517}" type="pres">
      <dgm:prSet presAssocID="{59D196AC-1DCA-4670-9E07-68310C20195B}" presName="composite" presStyleCnt="0"/>
      <dgm:spPr/>
    </dgm:pt>
    <dgm:pt modelId="{9C1DC30A-91C0-42B3-A6B9-28537D2FB1AB}" type="pres">
      <dgm:prSet presAssocID="{59D196AC-1DCA-4670-9E07-68310C20195B}" presName="rect1" presStyleLbl="trAlignAcc1" presStyleIdx="2" presStyleCnt="4">
        <dgm:presLayoutVars>
          <dgm:bulletEnabled val="1"/>
        </dgm:presLayoutVars>
      </dgm:prSet>
      <dgm:spPr/>
    </dgm:pt>
    <dgm:pt modelId="{17B23DDC-182A-46D2-88DD-FE27BCB0D6CD}" type="pres">
      <dgm:prSet presAssocID="{59D196AC-1DCA-4670-9E07-68310C20195B}" presName="rect2" presStyleLbl="fgImgPlace1" presStyleIdx="2" presStyleCnt="4"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solidFill>
            <a:srgbClr val="003300"/>
          </a:solidFill>
        </a:ln>
      </dgm:spPr>
    </dgm:pt>
    <dgm:pt modelId="{2CAF1FC7-9C2B-40A7-B3FD-DFA8F19F8803}" type="pres">
      <dgm:prSet presAssocID="{3938C3E1-DE91-4799-BFA4-87383FDF7305}" presName="sibTrans" presStyleCnt="0"/>
      <dgm:spPr/>
    </dgm:pt>
    <dgm:pt modelId="{AD2D381E-85AA-4CA1-A15A-051B8A079E54}" type="pres">
      <dgm:prSet presAssocID="{1B5AD757-C8DD-4BF2-9224-3ADDCDC5B327}" presName="composite" presStyleCnt="0"/>
      <dgm:spPr/>
    </dgm:pt>
    <dgm:pt modelId="{D65BD11C-339B-42F3-876B-D859916DF4C7}" type="pres">
      <dgm:prSet presAssocID="{1B5AD757-C8DD-4BF2-9224-3ADDCDC5B327}" presName="rect1" presStyleLbl="trAlignAcc1" presStyleIdx="3" presStyleCnt="4">
        <dgm:presLayoutVars>
          <dgm:bulletEnabled val="1"/>
        </dgm:presLayoutVars>
      </dgm:prSet>
      <dgm:spPr/>
    </dgm:pt>
    <dgm:pt modelId="{93092096-47BB-4C3A-8556-20EA7B99455F}" type="pres">
      <dgm:prSet presAssocID="{1B5AD757-C8DD-4BF2-9224-3ADDCDC5B327}" presName="rect2" presStyleLbl="fgImgPlace1" presStyleIdx="3" presStyleCnt="4"/>
      <dgm:spPr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solidFill>
            <a:srgbClr val="003300"/>
          </a:solidFill>
        </a:ln>
      </dgm:spPr>
    </dgm:pt>
  </dgm:ptLst>
  <dgm:cxnLst>
    <dgm:cxn modelId="{4CA56B16-F69A-4C34-97EF-29207564EC26}" type="presOf" srcId="{1B5AD757-C8DD-4BF2-9224-3ADDCDC5B327}" destId="{D65BD11C-339B-42F3-876B-D859916DF4C7}" srcOrd="0" destOrd="0" presId="urn:microsoft.com/office/officeart/2008/layout/PictureStrips"/>
    <dgm:cxn modelId="{F50BC536-C1D2-4464-B117-44C75600C8C4}" type="presOf" srcId="{59D196AC-1DCA-4670-9E07-68310C20195B}" destId="{9C1DC30A-91C0-42B3-A6B9-28537D2FB1AB}" srcOrd="0" destOrd="0" presId="urn:microsoft.com/office/officeart/2008/layout/PictureStrips"/>
    <dgm:cxn modelId="{D2CB4D42-A9B2-4509-94BD-105064C450B8}" srcId="{87E1A5E7-5B57-4360-B3A3-8C62F3ADC0F2}" destId="{6C9AA92A-E287-4CCA-83C7-667C969D66D5}" srcOrd="0" destOrd="0" parTransId="{4DC9271A-752D-42AB-B7E8-C8F598665FDD}" sibTransId="{5A297A3F-1D64-411B-9CCB-F545DDE0F464}"/>
    <dgm:cxn modelId="{A30DF443-08FA-4735-8B79-DEC7E4EC9313}" type="presOf" srcId="{87E1A5E7-5B57-4360-B3A3-8C62F3ADC0F2}" destId="{77215520-924D-4252-B84E-D6221EA3BC93}" srcOrd="0" destOrd="0" presId="urn:microsoft.com/office/officeart/2008/layout/PictureStrips"/>
    <dgm:cxn modelId="{3CD41264-DAD1-4B41-8C5E-633CD224A5CD}" type="presOf" srcId="{6C9AA92A-E287-4CCA-83C7-667C969D66D5}" destId="{00839F6E-4394-493E-8DDC-57B13C7E6F5D}" srcOrd="0" destOrd="0" presId="urn:microsoft.com/office/officeart/2008/layout/PictureStrips"/>
    <dgm:cxn modelId="{D6D24BA0-CD4B-426D-9CE4-10ABF660ED41}" srcId="{87E1A5E7-5B57-4360-B3A3-8C62F3ADC0F2}" destId="{0368E7A3-8A78-4E04-9C54-BBB9D6CFFE57}" srcOrd="1" destOrd="0" parTransId="{74A398F6-3E39-4FE6-8521-B8E1254FBE66}" sibTransId="{76C510C3-FB57-4666-9FAA-273EE61E0AE9}"/>
    <dgm:cxn modelId="{ABFAB7C8-B9E3-490D-8435-359325AF872D}" srcId="{87E1A5E7-5B57-4360-B3A3-8C62F3ADC0F2}" destId="{1B5AD757-C8DD-4BF2-9224-3ADDCDC5B327}" srcOrd="3" destOrd="0" parTransId="{9D840C9C-F27B-4C4B-8DD3-B85C2D80F9E8}" sibTransId="{5BC441ED-6795-440E-955A-574CD1A40AED}"/>
    <dgm:cxn modelId="{876F2BEF-3F99-46FD-8F6F-458228886B31}" type="presOf" srcId="{0368E7A3-8A78-4E04-9C54-BBB9D6CFFE57}" destId="{749030E2-9C05-4DB7-B23C-610EAD679CB1}" srcOrd="0" destOrd="0" presId="urn:microsoft.com/office/officeart/2008/layout/PictureStrips"/>
    <dgm:cxn modelId="{B24ED0F3-62A1-44AE-8D02-0D5E6134B275}" srcId="{87E1A5E7-5B57-4360-B3A3-8C62F3ADC0F2}" destId="{59D196AC-1DCA-4670-9E07-68310C20195B}" srcOrd="2" destOrd="0" parTransId="{C73907BD-09A6-4F46-956D-7B7CB2C5D687}" sibTransId="{3938C3E1-DE91-4799-BFA4-87383FDF7305}"/>
    <dgm:cxn modelId="{48A5F600-69DD-49E7-B191-91EF0E71D1F7}" type="presParOf" srcId="{77215520-924D-4252-B84E-D6221EA3BC93}" destId="{A4B1E932-1118-466E-A20F-9117BA92D7C7}" srcOrd="0" destOrd="0" presId="urn:microsoft.com/office/officeart/2008/layout/PictureStrips"/>
    <dgm:cxn modelId="{B765CED4-362C-48D6-A71C-C22F757E70C7}" type="presParOf" srcId="{A4B1E932-1118-466E-A20F-9117BA92D7C7}" destId="{00839F6E-4394-493E-8DDC-57B13C7E6F5D}" srcOrd="0" destOrd="0" presId="urn:microsoft.com/office/officeart/2008/layout/PictureStrips"/>
    <dgm:cxn modelId="{19C2E17E-8AA2-48AD-B3CA-5FB9E5EE3568}" type="presParOf" srcId="{A4B1E932-1118-466E-A20F-9117BA92D7C7}" destId="{9608E7ED-AF05-4281-B2E1-7791619ADDCB}" srcOrd="1" destOrd="0" presId="urn:microsoft.com/office/officeart/2008/layout/PictureStrips"/>
    <dgm:cxn modelId="{E477350D-67A9-4DC9-B9FC-5389EA34D9A8}" type="presParOf" srcId="{77215520-924D-4252-B84E-D6221EA3BC93}" destId="{76F8AF05-AF12-4E2D-A47F-71DDEE2B51D0}" srcOrd="1" destOrd="0" presId="urn:microsoft.com/office/officeart/2008/layout/PictureStrips"/>
    <dgm:cxn modelId="{B02FF53E-A4C7-4D69-B07C-373E201F1F9B}" type="presParOf" srcId="{77215520-924D-4252-B84E-D6221EA3BC93}" destId="{195BC268-9EAC-4AE7-853C-5D77D590796E}" srcOrd="2" destOrd="0" presId="urn:microsoft.com/office/officeart/2008/layout/PictureStrips"/>
    <dgm:cxn modelId="{750C6FB5-7146-403C-9151-E6740EA65661}" type="presParOf" srcId="{195BC268-9EAC-4AE7-853C-5D77D590796E}" destId="{749030E2-9C05-4DB7-B23C-610EAD679CB1}" srcOrd="0" destOrd="0" presId="urn:microsoft.com/office/officeart/2008/layout/PictureStrips"/>
    <dgm:cxn modelId="{691C8364-A13D-4655-8C74-85432C57D7C3}" type="presParOf" srcId="{195BC268-9EAC-4AE7-853C-5D77D590796E}" destId="{D9BC7CC8-4059-4E8D-A140-35212454B21A}" srcOrd="1" destOrd="0" presId="urn:microsoft.com/office/officeart/2008/layout/PictureStrips"/>
    <dgm:cxn modelId="{67DD30BA-ECEC-430C-A0F3-3A37DDC0DAA0}" type="presParOf" srcId="{77215520-924D-4252-B84E-D6221EA3BC93}" destId="{0DC4D9B1-DAC6-487B-8ED0-044861FD1155}" srcOrd="3" destOrd="0" presId="urn:microsoft.com/office/officeart/2008/layout/PictureStrips"/>
    <dgm:cxn modelId="{59903246-EF32-43A0-A3E5-6C8848F44CAD}" type="presParOf" srcId="{77215520-924D-4252-B84E-D6221EA3BC93}" destId="{0C41071A-B94B-40B1-9C94-5AF6F26AC517}" srcOrd="4" destOrd="0" presId="urn:microsoft.com/office/officeart/2008/layout/PictureStrips"/>
    <dgm:cxn modelId="{F39027D0-A10C-47BC-B751-26E89A0DD6A8}" type="presParOf" srcId="{0C41071A-B94B-40B1-9C94-5AF6F26AC517}" destId="{9C1DC30A-91C0-42B3-A6B9-28537D2FB1AB}" srcOrd="0" destOrd="0" presId="urn:microsoft.com/office/officeart/2008/layout/PictureStrips"/>
    <dgm:cxn modelId="{B366C755-C9D9-473D-99E7-828D59AFC73B}" type="presParOf" srcId="{0C41071A-B94B-40B1-9C94-5AF6F26AC517}" destId="{17B23DDC-182A-46D2-88DD-FE27BCB0D6CD}" srcOrd="1" destOrd="0" presId="urn:microsoft.com/office/officeart/2008/layout/PictureStrips"/>
    <dgm:cxn modelId="{59D5D241-35D2-43D3-A299-CEAE8425C1BE}" type="presParOf" srcId="{77215520-924D-4252-B84E-D6221EA3BC93}" destId="{2CAF1FC7-9C2B-40A7-B3FD-DFA8F19F8803}" srcOrd="5" destOrd="0" presId="urn:microsoft.com/office/officeart/2008/layout/PictureStrips"/>
    <dgm:cxn modelId="{09361DC6-36BB-4540-B274-ADE06BE4C432}" type="presParOf" srcId="{77215520-924D-4252-B84E-D6221EA3BC93}" destId="{AD2D381E-85AA-4CA1-A15A-051B8A079E54}" srcOrd="6" destOrd="0" presId="urn:microsoft.com/office/officeart/2008/layout/PictureStrips"/>
    <dgm:cxn modelId="{5BE74042-77F3-4667-AF08-E88C1AC6004D}" type="presParOf" srcId="{AD2D381E-85AA-4CA1-A15A-051B8A079E54}" destId="{D65BD11C-339B-42F3-876B-D859916DF4C7}" srcOrd="0" destOrd="0" presId="urn:microsoft.com/office/officeart/2008/layout/PictureStrips"/>
    <dgm:cxn modelId="{8C8475D4-D5B5-4913-8AE4-EA5D47C32F80}" type="presParOf" srcId="{AD2D381E-85AA-4CA1-A15A-051B8A079E54}" destId="{93092096-47BB-4C3A-8556-20EA7B99455F}" srcOrd="1" destOrd="0" presId="urn:microsoft.com/office/officeart/2008/layout/PictureStrips"/>
  </dgm:cxnLst>
  <dgm:bg>
    <a:solidFill>
      <a:srgbClr val="E6E6E6"/>
    </a:solid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0D496F-F3C9-426E-870B-3BC7EA4C34A3}">
      <dsp:nvSpPr>
        <dsp:cNvPr id="0" name=""/>
        <dsp:cNvSpPr/>
      </dsp:nvSpPr>
      <dsp:spPr>
        <a:xfrm>
          <a:off x="0" y="3630"/>
          <a:ext cx="7966074" cy="674954"/>
        </a:xfrm>
        <a:prstGeom prst="roundRect">
          <a:avLst>
            <a:gd name="adj" fmla="val 10000"/>
          </a:avLst>
        </a:prstGeom>
        <a:solidFill>
          <a:srgbClr val="0033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u="none" kern="1200" dirty="0"/>
            <a:t>Step 1: Present the purpose of the activity</a:t>
          </a:r>
          <a:endParaRPr lang="en-US" sz="2000" kern="1200" dirty="0"/>
        </a:p>
      </dsp:txBody>
      <dsp:txXfrm>
        <a:off x="19769" y="23399"/>
        <a:ext cx="7926536" cy="635416"/>
      </dsp:txXfrm>
    </dsp:sp>
    <dsp:sp modelId="{FAEF6703-4786-42E4-8235-6254E049F60C}">
      <dsp:nvSpPr>
        <dsp:cNvPr id="0" name=""/>
        <dsp:cNvSpPr/>
      </dsp:nvSpPr>
      <dsp:spPr>
        <a:xfrm rot="5400000">
          <a:off x="3856482" y="429331"/>
          <a:ext cx="253108" cy="835985"/>
        </a:xfrm>
        <a:prstGeom prst="rightArrow">
          <a:avLst>
            <a:gd name="adj1" fmla="val 60000"/>
            <a:gd name="adj2" fmla="val 50000"/>
          </a:avLst>
        </a:prstGeom>
        <a:solidFill>
          <a:srgbClr val="0066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 rot="-5400000">
        <a:off x="3732241" y="720769"/>
        <a:ext cx="501591" cy="177176"/>
      </dsp:txXfrm>
    </dsp:sp>
    <dsp:sp modelId="{7C2A3A8D-9D6F-42A7-85EB-B2F304CDDEC9}">
      <dsp:nvSpPr>
        <dsp:cNvPr id="0" name=""/>
        <dsp:cNvSpPr/>
      </dsp:nvSpPr>
      <dsp:spPr>
        <a:xfrm>
          <a:off x="0" y="1016062"/>
          <a:ext cx="7966074" cy="674954"/>
        </a:xfrm>
        <a:prstGeom prst="roundRect">
          <a:avLst>
            <a:gd name="adj" fmla="val 10000"/>
          </a:avLst>
        </a:prstGeom>
        <a:solidFill>
          <a:srgbClr val="0033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u="none" kern="1200" dirty="0"/>
            <a:t>Step 2: Explain the instructions clearly and simply </a:t>
          </a:r>
          <a:endParaRPr lang="en-US" sz="2000" kern="1200" dirty="0"/>
        </a:p>
      </dsp:txBody>
      <dsp:txXfrm>
        <a:off x="19769" y="1035831"/>
        <a:ext cx="7926536" cy="635416"/>
      </dsp:txXfrm>
    </dsp:sp>
    <dsp:sp modelId="{CFA69CEF-4605-467A-B102-AD1FE2DFBA5F}">
      <dsp:nvSpPr>
        <dsp:cNvPr id="0" name=""/>
        <dsp:cNvSpPr/>
      </dsp:nvSpPr>
      <dsp:spPr>
        <a:xfrm rot="5400000">
          <a:off x="3856482" y="1441763"/>
          <a:ext cx="253108" cy="835985"/>
        </a:xfrm>
        <a:prstGeom prst="rightArrow">
          <a:avLst>
            <a:gd name="adj1" fmla="val 60000"/>
            <a:gd name="adj2" fmla="val 50000"/>
          </a:avLst>
        </a:prstGeom>
        <a:solidFill>
          <a:srgbClr val="0066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 rot="-5400000">
        <a:off x="3732241" y="1733201"/>
        <a:ext cx="501591" cy="177176"/>
      </dsp:txXfrm>
    </dsp:sp>
    <dsp:sp modelId="{C1D13118-3D93-4B1A-A611-B22421CDF920}">
      <dsp:nvSpPr>
        <dsp:cNvPr id="0" name=""/>
        <dsp:cNvSpPr/>
      </dsp:nvSpPr>
      <dsp:spPr>
        <a:xfrm>
          <a:off x="0" y="2028494"/>
          <a:ext cx="7966074" cy="674954"/>
        </a:xfrm>
        <a:prstGeom prst="roundRect">
          <a:avLst>
            <a:gd name="adj" fmla="val 10000"/>
          </a:avLst>
        </a:prstGeom>
        <a:solidFill>
          <a:srgbClr val="0033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u="none" kern="1200" dirty="0"/>
            <a:t>Step 3: Check for understanding and monitor progress </a:t>
          </a:r>
          <a:endParaRPr lang="en-US" sz="2000" kern="1200" dirty="0"/>
        </a:p>
      </dsp:txBody>
      <dsp:txXfrm>
        <a:off x="19769" y="2048263"/>
        <a:ext cx="7926536" cy="635416"/>
      </dsp:txXfrm>
    </dsp:sp>
    <dsp:sp modelId="{4088FC5C-72BE-4021-AC7F-6EA50B0AD8E3}">
      <dsp:nvSpPr>
        <dsp:cNvPr id="0" name=""/>
        <dsp:cNvSpPr/>
      </dsp:nvSpPr>
      <dsp:spPr>
        <a:xfrm rot="5400000">
          <a:off x="3856482" y="2454195"/>
          <a:ext cx="253108" cy="835985"/>
        </a:xfrm>
        <a:prstGeom prst="rightArrow">
          <a:avLst>
            <a:gd name="adj1" fmla="val 60000"/>
            <a:gd name="adj2" fmla="val 50000"/>
          </a:avLst>
        </a:prstGeom>
        <a:solidFill>
          <a:srgbClr val="0066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 dirty="0"/>
        </a:p>
      </dsp:txBody>
      <dsp:txXfrm rot="-5400000">
        <a:off x="3732241" y="2745633"/>
        <a:ext cx="501591" cy="177176"/>
      </dsp:txXfrm>
    </dsp:sp>
    <dsp:sp modelId="{D943F101-4AE7-40DB-8CDD-D3C42F4CA80D}">
      <dsp:nvSpPr>
        <dsp:cNvPr id="0" name=""/>
        <dsp:cNvSpPr/>
      </dsp:nvSpPr>
      <dsp:spPr>
        <a:xfrm>
          <a:off x="0" y="3040926"/>
          <a:ext cx="7966074" cy="674954"/>
        </a:xfrm>
        <a:prstGeom prst="roundRect">
          <a:avLst>
            <a:gd name="adj" fmla="val 10000"/>
          </a:avLst>
        </a:prstGeom>
        <a:solidFill>
          <a:srgbClr val="0033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0" u="none" kern="1200" dirty="0"/>
            <a:t>Step 4: Discuss the results and provide feedback</a:t>
          </a:r>
          <a:endParaRPr lang="en-US" sz="2000" kern="1200" dirty="0"/>
        </a:p>
      </dsp:txBody>
      <dsp:txXfrm>
        <a:off x="19769" y="3060695"/>
        <a:ext cx="7926536" cy="6354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0D496F-F3C9-426E-870B-3BC7EA4C34A3}">
      <dsp:nvSpPr>
        <dsp:cNvPr id="0" name=""/>
        <dsp:cNvSpPr/>
      </dsp:nvSpPr>
      <dsp:spPr>
        <a:xfrm>
          <a:off x="0" y="1214"/>
          <a:ext cx="2844800" cy="225849"/>
        </a:xfrm>
        <a:prstGeom prst="roundRect">
          <a:avLst>
            <a:gd name="adj" fmla="val 10000"/>
          </a:avLst>
        </a:prstGeom>
        <a:solidFill>
          <a:srgbClr val="0033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l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u="none" kern="1200" dirty="0"/>
            <a:t>Step 1: Present the purpose of the activity</a:t>
          </a:r>
          <a:endParaRPr lang="en-US" sz="800" kern="1200" dirty="0"/>
        </a:p>
      </dsp:txBody>
      <dsp:txXfrm>
        <a:off x="6615" y="7829"/>
        <a:ext cx="2831570" cy="212619"/>
      </dsp:txXfrm>
    </dsp:sp>
    <dsp:sp modelId="{FAEF6703-4786-42E4-8235-6254E049F60C}">
      <dsp:nvSpPr>
        <dsp:cNvPr id="0" name=""/>
        <dsp:cNvSpPr/>
      </dsp:nvSpPr>
      <dsp:spPr>
        <a:xfrm rot="5400000">
          <a:off x="1380053" y="143660"/>
          <a:ext cx="84693" cy="279732"/>
        </a:xfrm>
        <a:prstGeom prst="rightArrow">
          <a:avLst>
            <a:gd name="adj1" fmla="val 60000"/>
            <a:gd name="adj2" fmla="val 50000"/>
          </a:avLst>
        </a:prstGeom>
        <a:solidFill>
          <a:srgbClr val="0066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/>
        </a:p>
      </dsp:txBody>
      <dsp:txXfrm rot="-5400000">
        <a:off x="1338480" y="241179"/>
        <a:ext cx="167840" cy="59285"/>
      </dsp:txXfrm>
    </dsp:sp>
    <dsp:sp modelId="{7C2A3A8D-9D6F-42A7-85EB-B2F304CDDEC9}">
      <dsp:nvSpPr>
        <dsp:cNvPr id="0" name=""/>
        <dsp:cNvSpPr/>
      </dsp:nvSpPr>
      <dsp:spPr>
        <a:xfrm>
          <a:off x="0" y="339988"/>
          <a:ext cx="2844800" cy="225849"/>
        </a:xfrm>
        <a:prstGeom prst="roundRect">
          <a:avLst>
            <a:gd name="adj" fmla="val 10000"/>
          </a:avLst>
        </a:prstGeom>
        <a:solidFill>
          <a:srgbClr val="0033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u="none" kern="1200" dirty="0"/>
            <a:t>Step 2: Explain the instructions clearly and simply </a:t>
          </a:r>
          <a:endParaRPr lang="en-US" sz="800" kern="1200" dirty="0"/>
        </a:p>
      </dsp:txBody>
      <dsp:txXfrm>
        <a:off x="6615" y="346603"/>
        <a:ext cx="2831570" cy="212619"/>
      </dsp:txXfrm>
    </dsp:sp>
    <dsp:sp modelId="{CFA69CEF-4605-467A-B102-AD1FE2DFBA5F}">
      <dsp:nvSpPr>
        <dsp:cNvPr id="0" name=""/>
        <dsp:cNvSpPr/>
      </dsp:nvSpPr>
      <dsp:spPr>
        <a:xfrm rot="5400000">
          <a:off x="1380053" y="482433"/>
          <a:ext cx="84693" cy="279732"/>
        </a:xfrm>
        <a:prstGeom prst="rightArrow">
          <a:avLst>
            <a:gd name="adj1" fmla="val 60000"/>
            <a:gd name="adj2" fmla="val 50000"/>
          </a:avLst>
        </a:prstGeom>
        <a:solidFill>
          <a:srgbClr val="0066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/>
        </a:p>
      </dsp:txBody>
      <dsp:txXfrm rot="-5400000">
        <a:off x="1338480" y="579952"/>
        <a:ext cx="167840" cy="59285"/>
      </dsp:txXfrm>
    </dsp:sp>
    <dsp:sp modelId="{C1D13118-3D93-4B1A-A611-B22421CDF920}">
      <dsp:nvSpPr>
        <dsp:cNvPr id="0" name=""/>
        <dsp:cNvSpPr/>
      </dsp:nvSpPr>
      <dsp:spPr>
        <a:xfrm>
          <a:off x="0" y="678762"/>
          <a:ext cx="2844800" cy="225849"/>
        </a:xfrm>
        <a:prstGeom prst="roundRect">
          <a:avLst>
            <a:gd name="adj" fmla="val 10000"/>
          </a:avLst>
        </a:prstGeom>
        <a:solidFill>
          <a:srgbClr val="0033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u="none" kern="1200" dirty="0"/>
            <a:t>Step 3: Check for understanding and monitor progress </a:t>
          </a:r>
          <a:endParaRPr lang="en-US" sz="800" kern="1200" dirty="0"/>
        </a:p>
      </dsp:txBody>
      <dsp:txXfrm>
        <a:off x="6615" y="685377"/>
        <a:ext cx="2831570" cy="212619"/>
      </dsp:txXfrm>
    </dsp:sp>
    <dsp:sp modelId="{4088FC5C-72BE-4021-AC7F-6EA50B0AD8E3}">
      <dsp:nvSpPr>
        <dsp:cNvPr id="0" name=""/>
        <dsp:cNvSpPr/>
      </dsp:nvSpPr>
      <dsp:spPr>
        <a:xfrm rot="5400000">
          <a:off x="1380053" y="821207"/>
          <a:ext cx="84693" cy="279732"/>
        </a:xfrm>
        <a:prstGeom prst="rightArrow">
          <a:avLst>
            <a:gd name="adj1" fmla="val 60000"/>
            <a:gd name="adj2" fmla="val 50000"/>
          </a:avLst>
        </a:prstGeom>
        <a:solidFill>
          <a:srgbClr val="0066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/>
        </a:p>
      </dsp:txBody>
      <dsp:txXfrm rot="-5400000">
        <a:off x="1338480" y="918726"/>
        <a:ext cx="167840" cy="59285"/>
      </dsp:txXfrm>
    </dsp:sp>
    <dsp:sp modelId="{D943F101-4AE7-40DB-8CDD-D3C42F4CA80D}">
      <dsp:nvSpPr>
        <dsp:cNvPr id="0" name=""/>
        <dsp:cNvSpPr/>
      </dsp:nvSpPr>
      <dsp:spPr>
        <a:xfrm>
          <a:off x="0" y="1017536"/>
          <a:ext cx="2844800" cy="225849"/>
        </a:xfrm>
        <a:prstGeom prst="roundRect">
          <a:avLst>
            <a:gd name="adj" fmla="val 10000"/>
          </a:avLst>
        </a:prstGeom>
        <a:solidFill>
          <a:srgbClr val="0033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i="0" u="none" kern="1200" dirty="0"/>
            <a:t>Step 4: Discuss the results and provide feedback</a:t>
          </a:r>
          <a:endParaRPr lang="en-US" sz="800" kern="1200" dirty="0"/>
        </a:p>
      </dsp:txBody>
      <dsp:txXfrm>
        <a:off x="6615" y="1024151"/>
        <a:ext cx="2831570" cy="2126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839F6E-4394-493E-8DDC-57B13C7E6F5D}">
      <dsp:nvSpPr>
        <dsp:cNvPr id="0" name=""/>
        <dsp:cNvSpPr/>
      </dsp:nvSpPr>
      <dsp:spPr>
        <a:xfrm>
          <a:off x="165154" y="570210"/>
          <a:ext cx="3903196" cy="1219748"/>
        </a:xfrm>
        <a:prstGeom prst="rect">
          <a:avLst/>
        </a:prstGeom>
        <a:solidFill>
          <a:schemeClr val="tx1">
            <a:lumMod val="85000"/>
            <a:lumOff val="15000"/>
            <a:alpha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177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Lack of Motivation</a:t>
          </a:r>
        </a:p>
      </dsp:txBody>
      <dsp:txXfrm>
        <a:off x="165154" y="570210"/>
        <a:ext cx="3903196" cy="1219748"/>
      </dsp:txXfrm>
    </dsp:sp>
    <dsp:sp modelId="{9608E7ED-AF05-4281-B2E1-7791619ADDCB}">
      <dsp:nvSpPr>
        <dsp:cNvPr id="0" name=""/>
        <dsp:cNvSpPr/>
      </dsp:nvSpPr>
      <dsp:spPr>
        <a:xfrm>
          <a:off x="2521" y="394024"/>
          <a:ext cx="853824" cy="1280736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rgbClr val="00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9030E2-9C05-4DB7-B23C-610EAD679CB1}">
      <dsp:nvSpPr>
        <dsp:cNvPr id="0" name=""/>
        <dsp:cNvSpPr/>
      </dsp:nvSpPr>
      <dsp:spPr>
        <a:xfrm>
          <a:off x="4412782" y="570210"/>
          <a:ext cx="3903196" cy="1219748"/>
        </a:xfrm>
        <a:prstGeom prst="rect">
          <a:avLst/>
        </a:prstGeom>
        <a:solidFill>
          <a:schemeClr val="tx1">
            <a:lumMod val="85000"/>
            <a:lumOff val="15000"/>
            <a:alpha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177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Inadequate Resources</a:t>
          </a:r>
        </a:p>
      </dsp:txBody>
      <dsp:txXfrm>
        <a:off x="4412782" y="570210"/>
        <a:ext cx="3903196" cy="1219748"/>
      </dsp:txXfrm>
    </dsp:sp>
    <dsp:sp modelId="{D9BC7CC8-4059-4E8D-A140-35212454B21A}">
      <dsp:nvSpPr>
        <dsp:cNvPr id="0" name=""/>
        <dsp:cNvSpPr/>
      </dsp:nvSpPr>
      <dsp:spPr>
        <a:xfrm>
          <a:off x="4250149" y="394024"/>
          <a:ext cx="853824" cy="1280736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rgbClr val="00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1DC30A-91C0-42B3-A6B9-28537D2FB1AB}">
      <dsp:nvSpPr>
        <dsp:cNvPr id="0" name=""/>
        <dsp:cNvSpPr/>
      </dsp:nvSpPr>
      <dsp:spPr>
        <a:xfrm>
          <a:off x="165154" y="2105738"/>
          <a:ext cx="3903196" cy="1219748"/>
        </a:xfrm>
        <a:prstGeom prst="rect">
          <a:avLst/>
        </a:prstGeom>
        <a:solidFill>
          <a:schemeClr val="tx1">
            <a:lumMod val="85000"/>
            <a:lumOff val="15000"/>
            <a:alpha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177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Insufficient Knowledge or Skills</a:t>
          </a:r>
        </a:p>
      </dsp:txBody>
      <dsp:txXfrm>
        <a:off x="165154" y="2105738"/>
        <a:ext cx="3903196" cy="1219748"/>
      </dsp:txXfrm>
    </dsp:sp>
    <dsp:sp modelId="{17B23DDC-182A-46D2-88DD-FE27BCB0D6CD}">
      <dsp:nvSpPr>
        <dsp:cNvPr id="0" name=""/>
        <dsp:cNvSpPr/>
      </dsp:nvSpPr>
      <dsp:spPr>
        <a:xfrm>
          <a:off x="2521" y="1929552"/>
          <a:ext cx="853824" cy="1280736"/>
        </a:xfrm>
        <a:prstGeom prst="rect">
          <a:avLst/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rgbClr val="00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5BD11C-339B-42F3-876B-D859916DF4C7}">
      <dsp:nvSpPr>
        <dsp:cNvPr id="0" name=""/>
        <dsp:cNvSpPr/>
      </dsp:nvSpPr>
      <dsp:spPr>
        <a:xfrm>
          <a:off x="4412782" y="2105738"/>
          <a:ext cx="3903196" cy="1219748"/>
        </a:xfrm>
        <a:prstGeom prst="rect">
          <a:avLst/>
        </a:prstGeom>
        <a:solidFill>
          <a:schemeClr val="tx1">
            <a:lumMod val="85000"/>
            <a:lumOff val="15000"/>
            <a:alpha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177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Poor Instruction</a:t>
          </a:r>
        </a:p>
      </dsp:txBody>
      <dsp:txXfrm>
        <a:off x="4412782" y="2105738"/>
        <a:ext cx="3903196" cy="1219748"/>
      </dsp:txXfrm>
    </dsp:sp>
    <dsp:sp modelId="{93092096-47BB-4C3A-8556-20EA7B99455F}">
      <dsp:nvSpPr>
        <dsp:cNvPr id="0" name=""/>
        <dsp:cNvSpPr/>
      </dsp:nvSpPr>
      <dsp:spPr>
        <a:xfrm>
          <a:off x="4250149" y="1929552"/>
          <a:ext cx="853824" cy="1280736"/>
        </a:xfrm>
        <a:prstGeom prst="rect">
          <a:avLst/>
        </a:prstGeom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rgbClr val="00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839F6E-4394-493E-8DDC-57B13C7E6F5D}">
      <dsp:nvSpPr>
        <dsp:cNvPr id="0" name=""/>
        <dsp:cNvSpPr/>
      </dsp:nvSpPr>
      <dsp:spPr>
        <a:xfrm>
          <a:off x="55786" y="180854"/>
          <a:ext cx="1336166" cy="417552"/>
        </a:xfrm>
        <a:prstGeom prst="rect">
          <a:avLst/>
        </a:prstGeom>
        <a:solidFill>
          <a:schemeClr val="tx1">
            <a:lumMod val="85000"/>
            <a:lumOff val="15000"/>
            <a:alpha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2822" tIns="30480" rIns="30480" bIns="3048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Lack of Motivation</a:t>
          </a:r>
        </a:p>
      </dsp:txBody>
      <dsp:txXfrm>
        <a:off x="55786" y="180854"/>
        <a:ext cx="1336166" cy="417552"/>
      </dsp:txXfrm>
    </dsp:sp>
    <dsp:sp modelId="{9608E7ED-AF05-4281-B2E1-7791619ADDCB}">
      <dsp:nvSpPr>
        <dsp:cNvPr id="0" name=""/>
        <dsp:cNvSpPr/>
      </dsp:nvSpPr>
      <dsp:spPr>
        <a:xfrm>
          <a:off x="112" y="120541"/>
          <a:ext cx="292286" cy="438429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rgbClr val="00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9030E2-9C05-4DB7-B23C-610EAD679CB1}">
      <dsp:nvSpPr>
        <dsp:cNvPr id="0" name=""/>
        <dsp:cNvSpPr/>
      </dsp:nvSpPr>
      <dsp:spPr>
        <a:xfrm>
          <a:off x="1508520" y="180854"/>
          <a:ext cx="1336166" cy="417552"/>
        </a:xfrm>
        <a:prstGeom prst="rect">
          <a:avLst/>
        </a:prstGeom>
        <a:solidFill>
          <a:schemeClr val="tx1">
            <a:lumMod val="85000"/>
            <a:lumOff val="15000"/>
            <a:alpha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2822" tIns="30480" rIns="30480" bIns="3048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Inadequate Resources</a:t>
          </a:r>
        </a:p>
      </dsp:txBody>
      <dsp:txXfrm>
        <a:off x="1508520" y="180854"/>
        <a:ext cx="1336166" cy="417552"/>
      </dsp:txXfrm>
    </dsp:sp>
    <dsp:sp modelId="{D9BC7CC8-4059-4E8D-A140-35212454B21A}">
      <dsp:nvSpPr>
        <dsp:cNvPr id="0" name=""/>
        <dsp:cNvSpPr/>
      </dsp:nvSpPr>
      <dsp:spPr>
        <a:xfrm>
          <a:off x="1452846" y="120541"/>
          <a:ext cx="292286" cy="438429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rgbClr val="00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1DC30A-91C0-42B3-A6B9-28537D2FB1AB}">
      <dsp:nvSpPr>
        <dsp:cNvPr id="0" name=""/>
        <dsp:cNvSpPr/>
      </dsp:nvSpPr>
      <dsp:spPr>
        <a:xfrm>
          <a:off x="55786" y="706506"/>
          <a:ext cx="1336166" cy="417552"/>
        </a:xfrm>
        <a:prstGeom prst="rect">
          <a:avLst/>
        </a:prstGeom>
        <a:solidFill>
          <a:schemeClr val="tx1">
            <a:lumMod val="85000"/>
            <a:lumOff val="15000"/>
            <a:alpha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2822" tIns="30480" rIns="30480" bIns="3048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Insufficient Knowledge or Skills</a:t>
          </a:r>
        </a:p>
      </dsp:txBody>
      <dsp:txXfrm>
        <a:off x="55786" y="706506"/>
        <a:ext cx="1336166" cy="417552"/>
      </dsp:txXfrm>
    </dsp:sp>
    <dsp:sp modelId="{17B23DDC-182A-46D2-88DD-FE27BCB0D6CD}">
      <dsp:nvSpPr>
        <dsp:cNvPr id="0" name=""/>
        <dsp:cNvSpPr/>
      </dsp:nvSpPr>
      <dsp:spPr>
        <a:xfrm>
          <a:off x="112" y="646193"/>
          <a:ext cx="292286" cy="438429"/>
        </a:xfrm>
        <a:prstGeom prst="rect">
          <a:avLst/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rgbClr val="00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5BD11C-339B-42F3-876B-D859916DF4C7}">
      <dsp:nvSpPr>
        <dsp:cNvPr id="0" name=""/>
        <dsp:cNvSpPr/>
      </dsp:nvSpPr>
      <dsp:spPr>
        <a:xfrm>
          <a:off x="1508520" y="706506"/>
          <a:ext cx="1336166" cy="417552"/>
        </a:xfrm>
        <a:prstGeom prst="rect">
          <a:avLst/>
        </a:prstGeom>
        <a:solidFill>
          <a:schemeClr val="tx1">
            <a:lumMod val="85000"/>
            <a:lumOff val="15000"/>
            <a:alpha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2822" tIns="30480" rIns="30480" bIns="3048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Poor Instruction</a:t>
          </a:r>
        </a:p>
      </dsp:txBody>
      <dsp:txXfrm>
        <a:off x="1508520" y="706506"/>
        <a:ext cx="1336166" cy="417552"/>
      </dsp:txXfrm>
    </dsp:sp>
    <dsp:sp modelId="{93092096-47BB-4C3A-8556-20EA7B99455F}">
      <dsp:nvSpPr>
        <dsp:cNvPr id="0" name=""/>
        <dsp:cNvSpPr/>
      </dsp:nvSpPr>
      <dsp:spPr>
        <a:xfrm>
          <a:off x="1452846" y="646193"/>
          <a:ext cx="292286" cy="438429"/>
        </a:xfrm>
        <a:prstGeom prst="rect">
          <a:avLst/>
        </a:prstGeom>
        <a:blipFill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5400" cap="flat" cmpd="sng" algn="ctr">
          <a:solidFill>
            <a:srgbClr val="00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/>
              <a:t>[Course Full Name v##]</a:t>
            </a:r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/>
              <a:t>Module XX: Name of Module</a:t>
            </a:r>
            <a:endParaRPr lang="en-US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/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/>
              <a:t>[Course Full Name v##]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/>
              <a:t>Module XX: Name of Module</a:t>
            </a:r>
            <a:endParaRPr lang="en-US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/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/>
              <a:t>[Course Full Name v##]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/>
              <a:t>Module XX: Name of Module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Trainer-the-Trainer Add-On v 1.00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Module 3: Presentation and Facilitation Skills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0BEA067-C006-47D8-A979-21243A03550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9900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3505200" y="1"/>
            <a:ext cx="3017838" cy="457200"/>
          </a:xfrm>
        </p:spPr>
        <p:txBody>
          <a:bodyPr/>
          <a:lstStyle/>
          <a:p>
            <a:pPr>
              <a:defRPr/>
            </a:pPr>
            <a:r>
              <a:rPr lang="en-US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>
          <a:xfrm>
            <a:off x="487365" y="8915401"/>
            <a:ext cx="3017837" cy="136525"/>
          </a:xfrm>
        </p:spPr>
        <p:txBody>
          <a:bodyPr/>
          <a:lstStyle/>
          <a:p>
            <a:pPr>
              <a:defRPr/>
            </a:pPr>
            <a:r>
              <a:rPr lang="en-US"/>
              <a:t>Trainer-the-Trainer Add-On v 1.00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87365" y="1"/>
            <a:ext cx="3017837" cy="457200"/>
          </a:xfrm>
        </p:spPr>
        <p:txBody>
          <a:bodyPr/>
          <a:lstStyle/>
          <a:p>
            <a:pPr>
              <a:defRPr/>
            </a:pPr>
            <a:r>
              <a:rPr lang="en-US" dirty="0"/>
              <a:t>Module 3: Presentation and Facilitation Skills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505200" y="8915401"/>
            <a:ext cx="3017838" cy="136525"/>
          </a:xfrm>
        </p:spPr>
        <p:txBody>
          <a:bodyPr/>
          <a:lstStyle/>
          <a:p>
            <a:pPr>
              <a:defRPr/>
            </a:pPr>
            <a:fld id="{90BEA067-C006-47D8-A979-21243A03550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3505200" y="1"/>
            <a:ext cx="3017838" cy="457200"/>
          </a:xfrm>
        </p:spPr>
        <p:txBody>
          <a:bodyPr/>
          <a:lstStyle/>
          <a:p>
            <a:pPr>
              <a:defRPr/>
            </a:pPr>
            <a:r>
              <a:rPr lang="en-US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>
          <a:xfrm>
            <a:off x="487365" y="8915401"/>
            <a:ext cx="3017837" cy="136525"/>
          </a:xfrm>
        </p:spPr>
        <p:txBody>
          <a:bodyPr/>
          <a:lstStyle/>
          <a:p>
            <a:pPr>
              <a:defRPr/>
            </a:pPr>
            <a:r>
              <a:rPr lang="en-US"/>
              <a:t>Trainer-the-Trainer Add-On v 1.00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87365" y="1"/>
            <a:ext cx="3017837" cy="457200"/>
          </a:xfrm>
        </p:spPr>
        <p:txBody>
          <a:bodyPr/>
          <a:lstStyle/>
          <a:p>
            <a:pPr>
              <a:defRPr/>
            </a:pPr>
            <a:r>
              <a:rPr lang="en-US" dirty="0"/>
              <a:t>Module 3: Presentation and Facilitation Skills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505200" y="8915401"/>
            <a:ext cx="3017838" cy="136525"/>
          </a:xfrm>
        </p:spPr>
        <p:txBody>
          <a:bodyPr/>
          <a:lstStyle/>
          <a:p>
            <a:pPr>
              <a:defRPr/>
            </a:pPr>
            <a:fld id="{90BEA067-C006-47D8-A979-21243A035504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Trainer-the-Trainer Add-On v 1.00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Module 3: Presentation and Facilitation Skills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0BEA067-C006-47D8-A979-21243A035504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236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/>
              <a:t>[Course Full Name v##]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/>
              <a:t>Module XX: Name of Module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39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/>
              <a:t>Slide Presentation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/>
              <a:t>[Course Full Name v##]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/>
              <a:t>Module XX: Name of Module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2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584389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Trainer-the-Trainer Add-On v 1.00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Module 3: Presentation and Facilitation Skills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0BEA067-C006-47D8-A979-21243A03550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720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3505200" y="1"/>
            <a:ext cx="3017838" cy="457200"/>
          </a:xfrm>
        </p:spPr>
        <p:txBody>
          <a:bodyPr/>
          <a:lstStyle/>
          <a:p>
            <a:pPr>
              <a:defRPr/>
            </a:pPr>
            <a:r>
              <a:rPr lang="en-US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>
          <a:xfrm>
            <a:off x="487365" y="8915401"/>
            <a:ext cx="3017837" cy="136525"/>
          </a:xfrm>
        </p:spPr>
        <p:txBody>
          <a:bodyPr/>
          <a:lstStyle/>
          <a:p>
            <a:pPr>
              <a:defRPr/>
            </a:pPr>
            <a:r>
              <a:rPr lang="en-US"/>
              <a:t>Trainer-the-Trainer Add-On v 1.00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87365" y="1"/>
            <a:ext cx="3017837" cy="457200"/>
          </a:xfrm>
        </p:spPr>
        <p:txBody>
          <a:bodyPr/>
          <a:lstStyle/>
          <a:p>
            <a:pPr>
              <a:defRPr/>
            </a:pPr>
            <a:r>
              <a:rPr lang="en-US" dirty="0"/>
              <a:t>Module 3: Presentation and Facilitation Skills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505200" y="8915401"/>
            <a:ext cx="3017838" cy="136525"/>
          </a:xfrm>
        </p:spPr>
        <p:txBody>
          <a:bodyPr/>
          <a:lstStyle/>
          <a:p>
            <a:pPr>
              <a:defRPr/>
            </a:pPr>
            <a:fld id="{90BEA067-C006-47D8-A979-21243A03550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Trainer-the-Trainer Add-On v 1.00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Module 3: Presentation and Facilitation Skills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0BEA067-C006-47D8-A979-21243A03550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288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Trainer-the-Trainer Add-On v 1.00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Module 3: Presentation and Facilitation Skills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0BEA067-C006-47D8-A979-21243A03550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63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Trainer-the-Trainer Add-On v 1.00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Module 3: Presentation and Facilitation Skills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0BEA067-C006-47D8-A979-21243A03550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006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3505200" y="1"/>
            <a:ext cx="3017838" cy="457200"/>
          </a:xfrm>
        </p:spPr>
        <p:txBody>
          <a:bodyPr/>
          <a:lstStyle/>
          <a:p>
            <a:pPr>
              <a:defRPr/>
            </a:pPr>
            <a:r>
              <a:rPr lang="en-US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>
          <a:xfrm>
            <a:off x="487365" y="8915401"/>
            <a:ext cx="3017837" cy="136525"/>
          </a:xfrm>
        </p:spPr>
        <p:txBody>
          <a:bodyPr/>
          <a:lstStyle/>
          <a:p>
            <a:pPr>
              <a:defRPr/>
            </a:pPr>
            <a:r>
              <a:rPr lang="en-US"/>
              <a:t>Trainer-the-Trainer Add-On v 1.00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87365" y="1"/>
            <a:ext cx="3017837" cy="457200"/>
          </a:xfrm>
        </p:spPr>
        <p:txBody>
          <a:bodyPr/>
          <a:lstStyle/>
          <a:p>
            <a:pPr>
              <a:defRPr/>
            </a:pPr>
            <a:r>
              <a:rPr lang="en-US" dirty="0"/>
              <a:t>Module 3: Presentation and Facilitation Skills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505200" y="8915401"/>
            <a:ext cx="3017838" cy="136525"/>
          </a:xfrm>
        </p:spPr>
        <p:txBody>
          <a:bodyPr/>
          <a:lstStyle/>
          <a:p>
            <a:pPr>
              <a:defRPr/>
            </a:pPr>
            <a:fld id="{90BEA067-C006-47D8-A979-21243A03550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Trainer-the-Trainer Add-On v 1.00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Module 3: Presentation and Facilitation Skills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0BEA067-C006-47D8-A979-21243A03550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302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0C61BF-0FFE-BCFC-BFFC-6C989AD6E611}"/>
              </a:ext>
            </a:extLst>
          </p:cNvPr>
          <p:cNvSpPr txBox="1"/>
          <p:nvPr userDrawn="1"/>
        </p:nvSpPr>
        <p:spPr>
          <a:xfrm>
            <a:off x="146495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D5621E-30DF-0F67-036F-A30316601E4E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03: Facilitating Training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2EED50-19C8-5DEF-5BBD-DF1DF34DD465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F7CC2E55-6DDD-C56A-4377-6CC639BF85A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743" y="3083639"/>
            <a:ext cx="690721" cy="6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Ref"/>
          <p:cNvSpPr txBox="1">
            <a:spLocks/>
          </p:cNvSpPr>
          <p:nvPr userDrawn="1"/>
        </p:nvSpPr>
        <p:spPr>
          <a:xfrm>
            <a:off x="6437800" y="231775"/>
            <a:ext cx="2291864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45720" anchor="ctr">
            <a:noAutofit/>
          </a:bodyPr>
          <a:lstStyle>
            <a:lvl1pPr marL="0" indent="0" algn="ctr" rtl="0" eaLnBrk="0" fontAlgn="base" hangingPunct="0">
              <a:spcBef>
                <a:spcPct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7688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325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6963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79525" indent="-182563" algn="l" rtl="0" eaLnBrk="0" fontAlgn="base" hangingPunct="0">
              <a:spcBef>
                <a:spcPts val="6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kern="0"/>
              <a:t>Refer To:</a:t>
            </a:r>
            <a:endParaRPr lang="en-US" kern="0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455343" y="868680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6840" y="868680"/>
            <a:ext cx="1968498" cy="27432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buNone/>
              <a:defRPr sz="1600" baseline="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Addenda/Refer. ##</a:t>
            </a:r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29" hasCustomPrompt="1"/>
          </p:nvPr>
        </p:nvSpPr>
        <p:spPr>
          <a:xfrm>
            <a:off x="8455343" y="551815"/>
            <a:ext cx="274320" cy="274320"/>
          </a:xfrm>
          <a:prstGeom prst="rect">
            <a:avLst/>
          </a:prstGeom>
          <a:ln>
            <a:noFill/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0" name="Text Placeholder Type"/>
          <p:cNvSpPr>
            <a:spLocks noGrp="1"/>
          </p:cNvSpPr>
          <p:nvPr>
            <p:ph type="body" sz="quarter" idx="27" hasCustomPrompt="1"/>
          </p:nvPr>
        </p:nvSpPr>
        <p:spPr>
          <a:xfrm>
            <a:off x="6446838" y="551815"/>
            <a:ext cx="1968498" cy="274320"/>
          </a:xfrm>
          <a:solidFill>
            <a:schemeClr val="bg1">
              <a:lumMod val="65000"/>
            </a:schemeClr>
          </a:solidFill>
          <a:ln>
            <a:noFill/>
          </a:ln>
        </p:spPr>
        <p:txBody>
          <a:bodyPr wrap="none" rIns="9144" anchor="ctr">
            <a:normAutofit/>
          </a:bodyPr>
          <a:lstStyle>
            <a:lvl1pPr marL="0" indent="0" algn="ctr"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Addenda/Refer.  ##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99891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8731754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04312476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100047869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18012115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36727554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3125588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03572555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258715075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320819-CA35-CC12-CEAF-C08612931A39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E9AE30-F98B-01EE-804D-097BC166480D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8D9959-10CD-E177-A777-809CC65E9E04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03: Facilitating Training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7B2FFD-B907-72F3-94FA-4BFAAFEC3A2E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3852C1D7-58D3-A2F7-6AF5-0A29A27915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448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pic>
        <p:nvPicPr>
          <p:cNvPr id="6" name="Picture 5" descr="Background pattern&#10;&#10;AI-generated content may be incorrect.">
            <a:extLst>
              <a:ext uri="{FF2B5EF4-FFF2-40B4-BE49-F238E27FC236}">
                <a16:creationId xmlns:a16="http://schemas.microsoft.com/office/drawing/2014/main" id="{A2EB6600-CBBB-A512-93D5-2105E36E23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4289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EFD57A53-CD1D-8868-1871-734C9845F2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94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pic>
        <p:nvPicPr>
          <p:cNvPr id="12" name="Picture 11" descr="Background pattern&#10;&#10;AI-generated content may be incorrect.">
            <a:extLst>
              <a:ext uri="{FF2B5EF4-FFF2-40B4-BE49-F238E27FC236}">
                <a16:creationId xmlns:a16="http://schemas.microsoft.com/office/drawing/2014/main" id="{5B4BF6C7-20C3-D229-62F7-170C140F21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1579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A58D85CA-1647-707C-668D-FFE6F3832A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0577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BDCDD071-C34C-17D1-9B92-5A2DAEF8A8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5575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4C2301D6-0E82-9EAF-91AE-0418DD43F3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5232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5808160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9547898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798195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32842983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EB6E74B2-01E5-2CE1-16AB-3C822EF24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and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8" name="Picture 7" descr="Background pattern&#10;&#10;AI-generated content may be incorrect.">
            <a:extLst>
              <a:ext uri="{FF2B5EF4-FFF2-40B4-BE49-F238E27FC236}">
                <a16:creationId xmlns:a16="http://schemas.microsoft.com/office/drawing/2014/main" id="{9A30DC6B-3119-94C3-995F-CB43C55A0F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D0A7BE2-AE54-EBE0-1407-5B98F908BCB3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2CCF8F-1BCB-C5C7-2AF4-32EC8F520245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350963-94F5-31DE-F086-22D958B1DA3D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03: Facilitating Training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1CA553-8DDD-EEA1-9F5E-450224BC4A0A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13F6E3-3B6F-281F-7CCE-A82C337124E7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0ADCDE-075E-BF7D-B9E9-98D678F273AB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19F21F-63C3-EEEE-2BBE-3FAD8112FDA0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03: Facilitating Training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1F614F-E3C1-CDB0-9F89-DAD7FB99D994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  <p:sldLayoutId id="2147483792" r:id="rId18"/>
    <p:sldLayoutId id="2147483793" r:id="rId19"/>
    <p:sldLayoutId id="2147483794" r:id="rId20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2.wav"/><Relationship Id="rId7" Type="http://schemas.openxmlformats.org/officeDocument/2006/relationships/image" Target="../media/image20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/>
              <a:t>Facilitating Training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Module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Avoid for </a:t>
            </a:r>
            <a:br>
              <a:rPr lang="en-US" dirty="0"/>
            </a:br>
            <a:r>
              <a:rPr lang="en-US" dirty="0"/>
              <a:t>Nonverbal Communication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5648" y="4028291"/>
            <a:ext cx="2624328" cy="731520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>
            <a:defPPr>
              <a:defRPr lang="en-US"/>
            </a:defPPr>
            <a:lvl1pPr algn="ctr">
              <a:defRPr sz="2000" b="1"/>
            </a:lvl1pPr>
          </a:lstStyle>
          <a:p>
            <a:r>
              <a:rPr lang="en-US" dirty="0"/>
              <a:t>Rigid Stance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36150" y="4028291"/>
            <a:ext cx="2624328" cy="731520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>
            <a:defPPr>
              <a:defRPr lang="en-US"/>
            </a:defPPr>
            <a:lvl1pPr algn="ctr">
              <a:defRPr sz="2000" b="1"/>
            </a:lvl1pPr>
          </a:lstStyle>
          <a:p>
            <a:r>
              <a:rPr lang="en-US" dirty="0"/>
              <a:t>Nervous Habits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78383" y="4028291"/>
            <a:ext cx="2523744" cy="735104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lt1"/>
                </a:solidFill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dirty="0"/>
              <a:t>Distracting Behaviors</a:t>
            </a:r>
          </a:p>
        </p:txBody>
      </p:sp>
      <p:pic>
        <p:nvPicPr>
          <p:cNvPr id="24" name="Picture 6" descr="D:\Users\Sharon\Downloads\200020990-003.jpg"/>
          <p:cNvPicPr>
            <a:picLocks noGrp="1" noChangeAspect="1" noChangeArrowheads="1"/>
          </p:cNvPicPr>
          <p:nvPr>
            <p:ph sz="quarter" idx="1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 b="14546"/>
          <a:stretch/>
        </p:blipFill>
        <p:spPr bwMode="auto">
          <a:xfrm>
            <a:off x="575648" y="1391813"/>
            <a:ext cx="2626822" cy="25964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D:\Users\Sharon\Downloads\153758797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710"/>
          <a:stretch/>
        </p:blipFill>
        <p:spPr bwMode="auto">
          <a:xfrm>
            <a:off x="3336150" y="1391813"/>
            <a:ext cx="2623699" cy="2598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D:\Users\Sharon\Downloads\99486170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78383" y="1391813"/>
            <a:ext cx="2522692" cy="25933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009352" y="3752699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Getty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46291" y="3743023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Getty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60899" y="3771447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Getty </a:t>
            </a:r>
          </a:p>
        </p:txBody>
      </p:sp>
      <p:sp>
        <p:nvSpPr>
          <p:cNvPr id="1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Things to Avoid for Nonverbal Communication</a:t>
            </a:r>
            <a:endParaRPr lang="en-US" sz="1000" b="0" kern="0" dirty="0"/>
          </a:p>
        </p:txBody>
      </p:sp>
      <p:sp>
        <p:nvSpPr>
          <p:cNvPr id="2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endParaRPr lang="en-US" sz="1000" b="0" kern="0" dirty="0"/>
          </a:p>
        </p:txBody>
      </p:sp>
      <p:sp>
        <p:nvSpPr>
          <p:cNvPr id="29" name="CallBottom" hidden="1"/>
          <p:cNvSpPr txBox="1">
            <a:spLocks/>
          </p:cNvSpPr>
          <p:nvPr/>
        </p:nvSpPr>
        <p:spPr bwMode="auto">
          <a:xfrm>
            <a:off x="133351" y="5557838"/>
            <a:ext cx="6286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r>
              <a:rPr lang="en-US" sz="1000" b="0" kern="0" dirty="0"/>
              <a:t>Rigid </a:t>
            </a:r>
          </a:p>
          <a:p>
            <a:pPr marL="114300" indent="-114300"/>
            <a:r>
              <a:rPr lang="en-US" sz="1000" b="0" kern="0" dirty="0"/>
              <a:t>Stance </a:t>
            </a:r>
          </a:p>
        </p:txBody>
      </p:sp>
      <p:sp>
        <p:nvSpPr>
          <p:cNvPr id="30" name="CallBottom" hidden="1"/>
          <p:cNvSpPr txBox="1">
            <a:spLocks/>
          </p:cNvSpPr>
          <p:nvPr/>
        </p:nvSpPr>
        <p:spPr bwMode="auto">
          <a:xfrm>
            <a:off x="1020763" y="5581650"/>
            <a:ext cx="73977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r>
              <a:rPr lang="en-US" sz="1000" b="0" kern="0" dirty="0"/>
              <a:t>Nervous</a:t>
            </a:r>
          </a:p>
          <a:p>
            <a:pPr marL="114300" indent="-114300"/>
            <a:r>
              <a:rPr lang="en-US" sz="1000" b="0" kern="0" dirty="0"/>
              <a:t>Habits</a:t>
            </a:r>
          </a:p>
        </p:txBody>
      </p:sp>
      <p:sp>
        <p:nvSpPr>
          <p:cNvPr id="31" name="CallBottom" hidden="1"/>
          <p:cNvSpPr txBox="1">
            <a:spLocks/>
          </p:cNvSpPr>
          <p:nvPr/>
        </p:nvSpPr>
        <p:spPr bwMode="auto">
          <a:xfrm>
            <a:off x="2019300" y="5581650"/>
            <a:ext cx="762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r>
              <a:rPr lang="en-US" sz="1000" b="0" kern="0" dirty="0"/>
              <a:t>Distracting </a:t>
            </a:r>
          </a:p>
          <a:p>
            <a:pPr marL="114300" indent="-114300"/>
            <a:r>
              <a:rPr lang="en-US" sz="1000" b="0" kern="0" dirty="0"/>
              <a:t>Behaviors</a:t>
            </a:r>
          </a:p>
        </p:txBody>
      </p:sp>
    </p:spTree>
    <p:extLst>
      <p:ext uri="{BB962C8B-B14F-4D97-AF65-F5344CB8AC3E}">
        <p14:creationId xmlns:p14="http://schemas.microsoft.com/office/powerpoint/2010/main" val="254437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Skills: Verbal Communication</a:t>
            </a:r>
          </a:p>
        </p:txBody>
      </p:sp>
      <p:pic>
        <p:nvPicPr>
          <p:cNvPr id="15" name="Picture 3" descr="C:\Users\ahuidobro\AppData\Local\Temp\wzbf2b\is265_photosource\Lesson3\89986749.jpg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888554" y="1040362"/>
            <a:ext cx="5407596" cy="38956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172200" y="4720522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Getty </a:t>
            </a:r>
          </a:p>
        </p:txBody>
      </p:sp>
      <p:sp>
        <p:nvSpPr>
          <p:cNvPr id="8" name="CallTop" hidden="1"/>
          <p:cNvSpPr txBox="1">
            <a:spLocks noChangeArrowheads="1"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Presentation Skills: Verbal Communication</a:t>
            </a:r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940436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Elements of Verbal Communication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Be clear and precise</a:t>
            </a:r>
          </a:p>
          <a:p>
            <a:pPr lvl="0"/>
            <a:r>
              <a:rPr lang="en-US" dirty="0"/>
              <a:t>Use your voice</a:t>
            </a:r>
          </a:p>
          <a:p>
            <a:r>
              <a:rPr lang="en-US" dirty="0"/>
              <a:t>Vary the pitch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Elements of Verbal Communication</a:t>
            </a:r>
            <a:endParaRPr lang="en-US" sz="1000" b="0" kern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Be clear and precise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Use your voice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Vary the pitch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2361693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 Clear and Precise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Choose familiar, simple words</a:t>
            </a:r>
          </a:p>
          <a:p>
            <a:pPr lvl="0"/>
            <a:r>
              <a:rPr lang="en-US" dirty="0"/>
              <a:t>Use phrases that create images</a:t>
            </a:r>
          </a:p>
          <a:p>
            <a:pPr lvl="0"/>
            <a:r>
              <a:rPr lang="en-US" dirty="0"/>
              <a:t>Keep sentences brief</a:t>
            </a:r>
          </a:p>
          <a:p>
            <a:r>
              <a:rPr lang="en-US" dirty="0"/>
              <a:t>Organize your thoughts – think before you speak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Be Clear and Precise</a:t>
            </a:r>
            <a:endParaRPr lang="en-US" sz="1000" b="0" kern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Choose familiar, simple words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Use phrases that create images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Keep sentences brief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Organize your thoughts – think before you speak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2611259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Your Voice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Speak loud enough to be heard</a:t>
            </a:r>
          </a:p>
          <a:p>
            <a:pPr lvl="0"/>
            <a:r>
              <a:rPr lang="en-US" dirty="0"/>
              <a:t>Control the pace of your presentation</a:t>
            </a:r>
          </a:p>
          <a:p>
            <a:pPr lvl="0"/>
            <a:r>
              <a:rPr lang="en-US" dirty="0"/>
              <a:t>Slow down for important parts</a:t>
            </a:r>
          </a:p>
          <a:p>
            <a:pPr lvl="0"/>
            <a:r>
              <a:rPr lang="en-US" dirty="0"/>
              <a:t>Use pauses</a:t>
            </a:r>
          </a:p>
          <a:p>
            <a:r>
              <a:rPr lang="en-US" dirty="0"/>
              <a:t>Do not talk over noise or side conversations</a:t>
            </a:r>
          </a:p>
        </p:txBody>
      </p:sp>
      <p:pic>
        <p:nvPicPr>
          <p:cNvPr id="15" name="Picture 3" descr="D:\Users\Sharon\Downloads\153774836.jpg"/>
          <p:cNvPicPr>
            <a:picLocks noGrp="1" noChangeAspect="1" noChangeArrowheads="1"/>
          </p:cNvPicPr>
          <p:nvPr>
            <p:ph sz="quarter" idx="16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95775" y="3784059"/>
            <a:ext cx="2215994" cy="25722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388244" y="6157622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Use Your Voice</a:t>
            </a:r>
            <a:endParaRPr lang="en-US" sz="1000" b="0" kern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Speak loud enough to be heard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Control the pace of your presentation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Slow down for important parts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Use pauses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Do not talk over noise or side conversations</a:t>
            </a:r>
          </a:p>
        </p:txBody>
      </p:sp>
    </p:spTree>
    <p:extLst>
      <p:ext uri="{BB962C8B-B14F-4D97-AF65-F5344CB8AC3E}">
        <p14:creationId xmlns:p14="http://schemas.microsoft.com/office/powerpoint/2010/main" val="210596406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39270" y="1224016"/>
            <a:ext cx="7987553" cy="707886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en-US" sz="2000" b="1" dirty="0">
                <a:solidFill>
                  <a:schemeClr val="lt1"/>
                </a:solidFill>
                <a:latin typeface="+mn-lt"/>
              </a:rPr>
              <a:t>Which sound keeps your interest?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Vary the Pitch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11163" y="2047875"/>
            <a:ext cx="3976687" cy="2892424"/>
          </a:xfrm>
        </p:spPr>
        <p:txBody>
          <a:bodyPr/>
          <a:lstStyle/>
          <a:p>
            <a:r>
              <a:rPr lang="en-US" dirty="0"/>
              <a:t>Monotone: One pitch</a:t>
            </a:r>
          </a:p>
          <a:p>
            <a:pPr lvl="1"/>
            <a:r>
              <a:rPr lang="en-US" dirty="0"/>
              <a:t>Very mechanical sounding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4754563" y="2049462"/>
            <a:ext cx="3975100" cy="2892424"/>
          </a:xfrm>
        </p:spPr>
        <p:txBody>
          <a:bodyPr/>
          <a:lstStyle/>
          <a:p>
            <a:r>
              <a:rPr lang="en-US"/>
              <a:t>Intonation: More than one pitch</a:t>
            </a:r>
          </a:p>
          <a:p>
            <a:pPr lvl="1"/>
            <a:r>
              <a:rPr lang="en-US"/>
              <a:t>Subtle changes keep listeners engaged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59810" y="1385390"/>
            <a:ext cx="376518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336699"/>
                </a:solidFill>
              </a:rPr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95882" y="1427808"/>
            <a:ext cx="376518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336699"/>
                </a:solidFill>
              </a:rPr>
              <a:t>B</a:t>
            </a:r>
          </a:p>
        </p:txBody>
      </p:sp>
      <p:pic>
        <p:nvPicPr>
          <p:cNvPr id="3" name="TTT03g_monotone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088572" y="1302410"/>
            <a:ext cx="609600" cy="609600"/>
          </a:xfrm>
          <a:prstGeom prst="rect">
            <a:avLst/>
          </a:prstGeom>
        </p:spPr>
      </p:pic>
      <p:pic>
        <p:nvPicPr>
          <p:cNvPr id="4" name="TTT03g_intonation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875280" y="1328022"/>
            <a:ext cx="609600" cy="609600"/>
          </a:xfrm>
          <a:prstGeom prst="rect">
            <a:avLst/>
          </a:prstGeom>
        </p:spPr>
      </p:pic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Vary the Pitch</a:t>
            </a:r>
            <a:endParaRPr lang="en-US" sz="1000" b="0" kern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14224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endParaRPr lang="en-US" sz="1000" b="0" kern="0" dirty="0"/>
          </a:p>
          <a:p>
            <a:pPr marL="114300" indent="-114300">
              <a:spcAft>
                <a:spcPct val="0"/>
              </a:spcAft>
            </a:pPr>
            <a:endParaRPr lang="en-US" sz="1000" b="0" kern="0" dirty="0"/>
          </a:p>
          <a:p>
            <a:pPr marL="114300" indent="-114300">
              <a:spcAft>
                <a:spcPct val="0"/>
              </a:spcAft>
            </a:pPr>
            <a:r>
              <a:rPr lang="en-US" sz="1000" b="0" kern="0" dirty="0"/>
              <a:t>Monotone: One pitch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Very mechanical sounding</a:t>
            </a:r>
          </a:p>
        </p:txBody>
      </p:sp>
      <p:sp>
        <p:nvSpPr>
          <p:cNvPr id="17" name="CallBottom" hidden="1"/>
          <p:cNvSpPr txBox="1">
            <a:spLocks/>
          </p:cNvSpPr>
          <p:nvPr/>
        </p:nvSpPr>
        <p:spPr bwMode="auto">
          <a:xfrm>
            <a:off x="1473200" y="5334000"/>
            <a:ext cx="14224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endParaRPr lang="en-US" sz="1000" b="0" kern="0" dirty="0"/>
          </a:p>
          <a:p>
            <a:pPr marL="114300" indent="-114300">
              <a:spcAft>
                <a:spcPct val="0"/>
              </a:spcAft>
            </a:pPr>
            <a:endParaRPr lang="en-US" sz="1000" b="0" kern="0" dirty="0"/>
          </a:p>
          <a:p>
            <a:pPr marL="114300" indent="-114300">
              <a:spcAft>
                <a:spcPct val="0"/>
              </a:spcAft>
            </a:pPr>
            <a:r>
              <a:rPr lang="en-US" sz="1000" b="0" kern="0" dirty="0"/>
              <a:t>Intonation: More than one pitch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 dirty="0"/>
              <a:t>Subtle changes keep listeners engaged</a:t>
            </a:r>
          </a:p>
          <a:p>
            <a:pPr>
              <a:spcAft>
                <a:spcPct val="0"/>
              </a:spcAft>
            </a:pPr>
            <a:endParaRPr lang="en-US" sz="1000" b="0" kern="0" dirty="0"/>
          </a:p>
        </p:txBody>
      </p:sp>
      <p:sp>
        <p:nvSpPr>
          <p:cNvPr id="16" name="CallTop" hidden="1"/>
          <p:cNvSpPr txBox="1">
            <a:spLocks/>
          </p:cNvSpPr>
          <p:nvPr/>
        </p:nvSpPr>
        <p:spPr bwMode="auto">
          <a:xfrm>
            <a:off x="50800" y="531495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Which sound keeps your interest?</a:t>
            </a:r>
          </a:p>
        </p:txBody>
      </p:sp>
    </p:spTree>
    <p:extLst>
      <p:ext uri="{BB962C8B-B14F-4D97-AF65-F5344CB8AC3E}">
        <p14:creationId xmlns:p14="http://schemas.microsoft.com/office/powerpoint/2010/main" val="262898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Avoid for Verbal Communication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0612" y="4214454"/>
            <a:ext cx="2768413" cy="707886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noAutofit/>
          </a:bodyPr>
          <a:lstStyle>
            <a:defPPr>
              <a:defRPr lang="en-US"/>
            </a:defPPr>
            <a:lvl1pPr algn="ctr">
              <a:defRPr sz="2000" b="1"/>
            </a:lvl1pPr>
          </a:lstStyle>
          <a:p>
            <a:r>
              <a:rPr lang="en-US" dirty="0"/>
              <a:t>Reading </a:t>
            </a:r>
          </a:p>
          <a:p>
            <a:r>
              <a:rPr lang="en-US" dirty="0"/>
              <a:t>Long Passages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63022" y="4227301"/>
            <a:ext cx="3104628" cy="704088"/>
          </a:xfrm>
          <a:prstGeom prst="rect">
            <a:avLst/>
          </a:prstGeom>
          <a:solidFill>
            <a:srgbClr val="0033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no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lt1"/>
                </a:solidFill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dirty="0"/>
              <a:t>Speaking With Your Back to the Class</a:t>
            </a:r>
          </a:p>
        </p:txBody>
      </p:sp>
      <p:pic>
        <p:nvPicPr>
          <p:cNvPr id="15" name="Picture 2" descr="D:\Users\Sharon\Downloads\120484730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0746" y="1294072"/>
            <a:ext cx="2728754" cy="28678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D:\Users\Sharon\Downloads\104756560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72306" y="1294072"/>
            <a:ext cx="3086392" cy="28753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717736" y="3951385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75382" y="3932335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Getty</a:t>
            </a:r>
          </a:p>
        </p:txBody>
      </p:sp>
      <p:sp>
        <p:nvSpPr>
          <p:cNvPr id="1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Things to Avoid for Verbal Communication</a:t>
            </a:r>
            <a:endParaRPr lang="en-US" sz="1000" b="0" kern="0" dirty="0"/>
          </a:p>
        </p:txBody>
      </p:sp>
      <p:sp>
        <p:nvSpPr>
          <p:cNvPr id="1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endParaRPr lang="en-US" sz="1000" b="0" kern="0" dirty="0"/>
          </a:p>
        </p:txBody>
      </p:sp>
      <p:sp>
        <p:nvSpPr>
          <p:cNvPr id="19" name="CallBottom" hidden="1"/>
          <p:cNvSpPr txBox="1">
            <a:spLocks/>
          </p:cNvSpPr>
          <p:nvPr/>
        </p:nvSpPr>
        <p:spPr bwMode="auto">
          <a:xfrm>
            <a:off x="66675" y="5476875"/>
            <a:ext cx="101600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Reading Long Passages</a:t>
            </a:r>
          </a:p>
        </p:txBody>
      </p:sp>
      <p:sp>
        <p:nvSpPr>
          <p:cNvPr id="20" name="CallBottom" hidden="1"/>
          <p:cNvSpPr txBox="1">
            <a:spLocks/>
          </p:cNvSpPr>
          <p:nvPr/>
        </p:nvSpPr>
        <p:spPr bwMode="auto">
          <a:xfrm>
            <a:off x="1670050" y="5619750"/>
            <a:ext cx="101600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Speaking With Your Back to the Class</a:t>
            </a:r>
            <a:br>
              <a:rPr lang="en-US" sz="1000" b="0" kern="0" dirty="0"/>
            </a:b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40905974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/>
              <a:t>TeachBack</a:t>
            </a:r>
          </a:p>
        </p:txBody>
      </p:sp>
      <p:pic>
        <p:nvPicPr>
          <p:cNvPr id="16" name="Picture Placeholder 15"/>
          <p:cNvPicPr>
            <a:picLocks noGrp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" b="75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What nonverbal methods do facilitators use to communicate?</a:t>
            </a:r>
          </a:p>
          <a:p>
            <a:r>
              <a:rPr lang="en-US" dirty="0"/>
              <a:t>What are the elements of verbal communications?</a:t>
            </a:r>
          </a:p>
        </p:txBody>
      </p:sp>
      <p:sp>
        <p:nvSpPr>
          <p:cNvPr id="11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TeachBack</a:t>
            </a:r>
            <a:endParaRPr lang="en-US" sz="1000" b="0" kern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What nonverbal methods do facilitators use to communicate?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What are the elements of verbal communications?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0258931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/>
              <a:t>Facilitation</a:t>
            </a:r>
          </a:p>
        </p:txBody>
      </p:sp>
      <p:sp>
        <p:nvSpPr>
          <p:cNvPr id="6" name="CallTop" hidden="1"/>
          <p:cNvSpPr txBox="1">
            <a:spLocks/>
          </p:cNvSpPr>
          <p:nvPr/>
        </p:nvSpPr>
        <p:spPr bwMode="auto">
          <a:xfrm>
            <a:off x="50800" y="62738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ts val="200"/>
              </a:spcAft>
              <a:defRPr sz="3600" b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>
              <a:spcAft>
                <a:spcPts val="0"/>
              </a:spcAft>
            </a:pPr>
            <a:r>
              <a:rPr lang="en-US" sz="1000" b="0" kern="0">
                <a:solidFill>
                  <a:schemeClr val="tx1"/>
                </a:solidFill>
              </a:rPr>
              <a:t>Facilitation</a:t>
            </a:r>
            <a:endParaRPr lang="en-US" sz="1000" b="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5513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28"/>
          </p:nvPr>
        </p:nvSpPr>
        <p:spPr/>
        <p:txBody>
          <a:bodyPr wrap="square">
            <a:normAutofit fontScale="62500" lnSpcReduction="20000"/>
          </a:bodyPr>
          <a:lstStyle/>
          <a:p>
            <a:r>
              <a:rPr lang="en-US" dirty="0"/>
              <a:t>Handout 3.1 and Facilitator Guide</a:t>
            </a:r>
          </a:p>
        </p:txBody>
      </p:sp>
      <p:pic>
        <p:nvPicPr>
          <p:cNvPr id="17" name="Picture Placeholder 16"/>
          <p:cNvPicPr>
            <a:picLocks noGrp="1"/>
          </p:cNvPicPr>
          <p:nvPr>
            <p:ph type="pic" sz="quarter" idx="2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" b="28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3.1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Purpose: to present an introduction for training</a:t>
            </a:r>
          </a:p>
          <a:p>
            <a:pPr lvl="1"/>
            <a:r>
              <a:rPr lang="en-US" dirty="0"/>
              <a:t>Duration: 25 minutes (15-preparation;3-presentation; 7-discussion) </a:t>
            </a:r>
          </a:p>
          <a:p>
            <a:pPr lvl="1"/>
            <a:r>
              <a:rPr lang="en-US" dirty="0"/>
              <a:t>Group: Individual</a:t>
            </a:r>
          </a:p>
          <a:p>
            <a:pPr lvl="1"/>
            <a:r>
              <a:rPr lang="en-US" dirty="0"/>
              <a:t>Debrief: Self-assessment and large group discussion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Introduction </a:t>
            </a:r>
            <a:br>
              <a:rPr lang="en-US" dirty="0"/>
            </a:br>
            <a:r>
              <a:rPr lang="en-US" dirty="0"/>
              <a:t>Presentation Activity</a:t>
            </a:r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Purpose: to present an introduction for training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Duration 25 minutes (15-preparation;3-presentation; 7-discussion)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Group: Individual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Debrief: Self-assessment and large group discussion</a:t>
            </a:r>
            <a:endParaRPr lang="en-US" sz="1000" b="0" kern="0" dirty="0"/>
          </a:p>
        </p:txBody>
      </p:sp>
      <p:sp>
        <p:nvSpPr>
          <p:cNvPr id="16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Introduction </a:t>
            </a:r>
          </a:p>
          <a:p>
            <a:r>
              <a:rPr lang="en-US" sz="1000" b="0" kern="0" dirty="0"/>
              <a:t>Presentation Activity</a:t>
            </a:r>
          </a:p>
        </p:txBody>
      </p:sp>
      <p:sp>
        <p:nvSpPr>
          <p:cNvPr id="19" name="CallAddR" hidden="1"/>
          <p:cNvSpPr txBox="1">
            <a:spLocks/>
          </p:cNvSpPr>
          <p:nvPr/>
        </p:nvSpPr>
        <p:spPr bwMode="auto">
          <a:xfrm>
            <a:off x="1854200" y="5032210"/>
            <a:ext cx="1041400" cy="9312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700" b="0" dirty="0"/>
              <a:t>Refer To:</a:t>
            </a:r>
          </a:p>
        </p:txBody>
      </p:sp>
      <p:sp>
        <p:nvSpPr>
          <p:cNvPr id="20" name="CallAddR" hidden="1"/>
          <p:cNvSpPr txBox="1">
            <a:spLocks/>
          </p:cNvSpPr>
          <p:nvPr/>
        </p:nvSpPr>
        <p:spPr bwMode="auto">
          <a:xfrm>
            <a:off x="1854200" y="5119724"/>
            <a:ext cx="1041400" cy="10905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 fontScale="850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3.1</a:t>
            </a:r>
          </a:p>
        </p:txBody>
      </p:sp>
      <p:sp>
        <p:nvSpPr>
          <p:cNvPr id="21" name="CallAddR" hidden="1"/>
          <p:cNvSpPr txBox="1">
            <a:spLocks/>
          </p:cNvSpPr>
          <p:nvPr/>
        </p:nvSpPr>
        <p:spPr bwMode="auto">
          <a:xfrm>
            <a:off x="1854200" y="5225842"/>
            <a:ext cx="1041400" cy="10905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 fontScale="625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Handout 3.1 and Facilitator Guide</a:t>
            </a:r>
          </a:p>
        </p:txBody>
      </p:sp>
    </p:spTree>
    <p:extLst>
      <p:ext uri="{BB962C8B-B14F-4D97-AF65-F5344CB8AC3E}">
        <p14:creationId xmlns:p14="http://schemas.microsoft.com/office/powerpoint/2010/main" val="3416164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Objective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28600"/>
            <a:r>
              <a:rPr lang="en-US" dirty="0"/>
              <a:t>At the end of this module, you will be able to facilitate a five-minute training session </a:t>
            </a:r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Module Objective</a:t>
            </a:r>
            <a:endParaRPr lang="en-US" sz="1000" b="0" kern="0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At the end of this module, you will be able to facilitate a 5 minute training session. </a:t>
            </a:r>
            <a:endParaRPr lang="en-US" sz="1000" b="0" kern="0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What is the difference between presentation and facilitation?</a:t>
            </a:r>
          </a:p>
          <a:p>
            <a:r>
              <a:rPr lang="en-US" dirty="0"/>
              <a:t>Provide an example of when facilitation is not appropriate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</a:t>
            </a:r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What is the difference between presentation and facilitation?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Provide an example of when facilitation is not appropriate.</a:t>
            </a:r>
            <a:endParaRPr lang="en-US" sz="1000" b="0" kern="0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Discussion Question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15698092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Facilitation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Get everyone involved by</a:t>
            </a:r>
          </a:p>
          <a:p>
            <a:pPr lvl="1"/>
            <a:r>
              <a:rPr lang="en-US" dirty="0"/>
              <a:t>Observing</a:t>
            </a:r>
          </a:p>
          <a:p>
            <a:pPr lvl="1"/>
            <a:r>
              <a:rPr lang="en-US" dirty="0"/>
              <a:t>Asking questions</a:t>
            </a:r>
          </a:p>
          <a:p>
            <a:pPr lvl="1"/>
            <a:r>
              <a:rPr lang="en-US" dirty="0"/>
              <a:t>Acknowledging responses</a:t>
            </a:r>
          </a:p>
          <a:p>
            <a:pPr lvl="1"/>
            <a:r>
              <a:rPr lang="en-US" dirty="0"/>
              <a:t>Conducting learning activities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Facilitation</a:t>
            </a:r>
            <a:endParaRPr lang="en-US" sz="1000" b="0" kern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Get everyone involved by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Observing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Asking questions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Acknowledging responses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Conducting learning activities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7860132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What can you learn from observing course participants?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</a:t>
            </a:r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What can you learn from observing course participants?</a:t>
            </a:r>
            <a:endParaRPr lang="en-US" sz="1000" b="0" kern="0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Discussion Question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5671044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Asking Questions</a:t>
            </a:r>
          </a:p>
        </p:txBody>
      </p:sp>
      <p:sp>
        <p:nvSpPr>
          <p:cNvPr id="29699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Questions should</a:t>
            </a:r>
          </a:p>
          <a:p>
            <a:pPr lvl="1"/>
            <a:r>
              <a:rPr lang="en-US" dirty="0"/>
              <a:t>Be clear</a:t>
            </a:r>
          </a:p>
          <a:p>
            <a:pPr lvl="1"/>
            <a:r>
              <a:rPr lang="en-US" dirty="0"/>
              <a:t>Be simple and concise</a:t>
            </a:r>
          </a:p>
          <a:p>
            <a:pPr lvl="1"/>
            <a:r>
              <a:rPr lang="en-US" dirty="0"/>
              <a:t>Focus on a single issue</a:t>
            </a:r>
          </a:p>
          <a:p>
            <a:pPr lvl="1"/>
            <a:r>
              <a:rPr lang="en-US" dirty="0"/>
              <a:t>Not require more than one answer</a:t>
            </a:r>
          </a:p>
          <a:p>
            <a:pPr lvl="1"/>
            <a:endParaRPr lang="en-US" dirty="0"/>
          </a:p>
        </p:txBody>
      </p:sp>
      <p:pic>
        <p:nvPicPr>
          <p:cNvPr id="8" name="Picture 10" descr="Question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9275" y="1413731"/>
            <a:ext cx="2354432" cy="35281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875099" y="4742544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Getty </a:t>
            </a:r>
          </a:p>
        </p:txBody>
      </p:sp>
      <p:sp>
        <p:nvSpPr>
          <p:cNvPr id="10" name="CallTop" hidden="1"/>
          <p:cNvSpPr txBox="1">
            <a:spLocks noChangeArrowheads="1"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Asking Questions</a:t>
            </a:r>
            <a:endParaRPr lang="en-US" sz="1000" b="0" kern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Questions should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Be clear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Be simple and concise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Focus on a single issue</a:t>
            </a:r>
          </a:p>
          <a:p>
            <a:pPr lvl="1">
              <a:spcAft>
                <a:spcPct val="0"/>
              </a:spcAft>
            </a:pP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83666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Questions for Learning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Step 1: Ask the question</a:t>
            </a:r>
          </a:p>
          <a:p>
            <a:pPr lvl="0"/>
            <a:r>
              <a:rPr lang="en-US" dirty="0"/>
              <a:t>Step 2: Wait for the class to respond</a:t>
            </a:r>
          </a:p>
          <a:p>
            <a:pPr lvl="0"/>
            <a:r>
              <a:rPr lang="en-US" dirty="0"/>
              <a:t>Step 3: If no one answers, rephrase the question</a:t>
            </a:r>
          </a:p>
          <a:p>
            <a:endParaRPr lang="en-US" dirty="0"/>
          </a:p>
          <a:p>
            <a:endParaRPr lang="en-US" dirty="0"/>
          </a:p>
          <a:p>
            <a:r>
              <a:rPr lang="en-US" i="1" dirty="0"/>
              <a:t>Important</a:t>
            </a:r>
            <a:r>
              <a:rPr lang="en-US" dirty="0"/>
              <a:t>: Avoid answering your own question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Using Questions for Learning</a:t>
            </a:r>
            <a:endParaRPr lang="en-US" sz="1000" b="0" kern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Step 1: Ask the question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Step 2: </a:t>
            </a:r>
            <a:r>
              <a:rPr lang="en-US" sz="1000" b="0" u="sng" kern="0"/>
              <a:t>Wait</a:t>
            </a:r>
            <a:r>
              <a:rPr lang="en-US" sz="1000" b="0" kern="0"/>
              <a:t> for the class to respond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Step 3: If no one answers, rephrase the question</a:t>
            </a:r>
          </a:p>
          <a:p>
            <a:pPr marL="114300" indent="-114300">
              <a:spcAft>
                <a:spcPts val="0"/>
              </a:spcAft>
            </a:pPr>
            <a:endParaRPr lang="en-US" sz="1000" b="0" kern="0"/>
          </a:p>
          <a:p>
            <a:pPr marL="114300" indent="-114300">
              <a:spcAft>
                <a:spcPts val="0"/>
              </a:spcAft>
            </a:pPr>
            <a:endParaRPr lang="en-US" sz="1000" b="0" kern="0"/>
          </a:p>
          <a:p>
            <a:pPr marL="114300" indent="-114300">
              <a:spcAft>
                <a:spcPts val="0"/>
              </a:spcAft>
            </a:pPr>
            <a:r>
              <a:rPr lang="en-US" sz="1000" b="0" u="sng" kern="0"/>
              <a:t>Important</a:t>
            </a:r>
            <a:r>
              <a:rPr lang="en-US" sz="1000" b="0" kern="0"/>
              <a:t>: Avoid answering your own question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10161221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Questions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Open questions</a:t>
            </a:r>
          </a:p>
          <a:p>
            <a:r>
              <a:rPr lang="en-US" dirty="0"/>
              <a:t>Closed questions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Types of Questions</a:t>
            </a:r>
            <a:endParaRPr lang="en-US" sz="1000" b="0" kern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Open questions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Closed questions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9384123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4" name="Text Placeholder 23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3.2</a:t>
            </a:r>
          </a:p>
        </p:txBody>
      </p:sp>
      <p:sp>
        <p:nvSpPr>
          <p:cNvPr id="23" name="Content Placeholder 2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Purpose: to write open and closed questions to conduct training</a:t>
            </a:r>
          </a:p>
          <a:p>
            <a:pPr lvl="1"/>
            <a:r>
              <a:rPr lang="en-US" dirty="0"/>
              <a:t>Duration: 10 minutes (5-preparation; 5-discussion) </a:t>
            </a:r>
          </a:p>
          <a:p>
            <a:pPr lvl="1"/>
            <a:r>
              <a:rPr lang="en-US" dirty="0"/>
              <a:t>Group: Individual or as small groups</a:t>
            </a:r>
          </a:p>
          <a:p>
            <a:pPr lvl="1"/>
            <a:r>
              <a:rPr lang="en-US" dirty="0"/>
              <a:t>Debrief: Large group discussion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Questions Activity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Purpose: to write open and closed questions to conduct training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Duration 10 minutes (5-preparation; 5- discussion)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Group: Individual or as small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Debrief: Large group discussion</a:t>
            </a:r>
            <a:endParaRPr lang="en-US" sz="1000" b="0" kern="0" dirty="0"/>
          </a:p>
        </p:txBody>
      </p:sp>
      <p:sp>
        <p:nvSpPr>
          <p:cNvPr id="13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Writing Questions Activity</a:t>
            </a:r>
            <a:endParaRPr lang="en-US" sz="1000" b="0" kern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3.2</a:t>
            </a:r>
          </a:p>
        </p:txBody>
      </p:sp>
    </p:spTree>
    <p:extLst>
      <p:ext uri="{BB962C8B-B14F-4D97-AF65-F5344CB8AC3E}">
        <p14:creationId xmlns:p14="http://schemas.microsoft.com/office/powerpoint/2010/main" val="41092214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Acknowledging Responses (1 of 6)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Listening requires effort to hear and understand what people are saying</a:t>
            </a:r>
          </a:p>
        </p:txBody>
      </p:sp>
      <p:pic>
        <p:nvPicPr>
          <p:cNvPr id="9" name="Picture 2" descr="D:\Users\Sharon\Downloads\87776339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95950" y="1515098"/>
            <a:ext cx="2288910" cy="34267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875099" y="4700591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Acknowledging Responses (1 of 4)</a:t>
            </a:r>
            <a:endParaRPr lang="en-US" sz="1000" b="0" kern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Listening requires effort to hear and understand what people are saying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18098213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Acknowledging Responses (2 of 6)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Listening tips:</a:t>
            </a:r>
          </a:p>
          <a:p>
            <a:pPr lvl="1"/>
            <a:r>
              <a:rPr lang="en-US" dirty="0"/>
              <a:t>Keep an open mind</a:t>
            </a:r>
          </a:p>
          <a:p>
            <a:pPr lvl="1"/>
            <a:r>
              <a:rPr lang="en-US" dirty="0"/>
              <a:t>Maintain eye contact</a:t>
            </a:r>
          </a:p>
          <a:p>
            <a:pPr lvl="1"/>
            <a:r>
              <a:rPr lang="en-US" dirty="0"/>
              <a:t>Consider the speaker’s nonverbal and verbal communication 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Acknowledging Responses (2 of 4)</a:t>
            </a:r>
            <a:endParaRPr lang="en-US" sz="1000" b="0" kern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Listening tips: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Keep an open mind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Maintain eye contact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Consider the speaker’s nonverbal and verbal communication 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250764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Why do people fail to listen?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</a:t>
            </a:r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Why do people fail to listen?</a:t>
            </a:r>
            <a:endParaRPr lang="en-US" sz="1000" b="0" kern="0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Discussion Question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609414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What are the characteristics of effective presenters?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</a:t>
            </a:r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What are the characteristics of effective presenters?</a:t>
            </a:r>
            <a:endParaRPr lang="en-US" sz="1000" b="0" kern="0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Discussion Question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9016921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Acknowledging Responses (3 of 6)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Respond by:</a:t>
            </a:r>
          </a:p>
          <a:p>
            <a:pPr lvl="1"/>
            <a:r>
              <a:rPr lang="en-US" dirty="0"/>
              <a:t>Summarizing in your own words what you heard and observed </a:t>
            </a:r>
          </a:p>
          <a:p>
            <a:pPr lvl="1"/>
            <a:r>
              <a:rPr lang="en-US" dirty="0"/>
              <a:t>Demonstrating that you listened</a:t>
            </a:r>
          </a:p>
          <a:p>
            <a:pPr lvl="1"/>
            <a:r>
              <a:rPr lang="en-US" dirty="0"/>
              <a:t>Reinforcing participation 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Acknowledging Responses (3 of 4)</a:t>
            </a:r>
            <a:endParaRPr lang="en-US" sz="1000" b="0" kern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Summarize what you heard and observed in your own words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Respond by: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Providing positive, constructive feedback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Praising correct performance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Avoid being judgmental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Correcting inaccurate statements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41571352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Acknowledging Responses (4 of 6)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Responding to participant answers by:</a:t>
            </a:r>
          </a:p>
          <a:p>
            <a:pPr lvl="1"/>
            <a:r>
              <a:rPr lang="en-US" dirty="0"/>
              <a:t>Providing positive, constructive feedback</a:t>
            </a:r>
          </a:p>
          <a:p>
            <a:pPr lvl="1"/>
            <a:r>
              <a:rPr lang="en-US" dirty="0"/>
              <a:t>Praising correct performance</a:t>
            </a:r>
          </a:p>
          <a:p>
            <a:pPr lvl="1"/>
            <a:r>
              <a:rPr lang="en-US" dirty="0"/>
              <a:t>Not being judgmental</a:t>
            </a:r>
          </a:p>
          <a:p>
            <a:pPr lvl="1"/>
            <a:r>
              <a:rPr lang="en-US" dirty="0"/>
              <a:t>Correcting inaccurate statements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Acknowledging Responses (4 of 6)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Responding to participant answers by: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Providing positive, constructive feedback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Praising correct performance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Not being judgmental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Correcting inaccurate statements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0634637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Acknowledging Responses (5 of 6)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If the response is unclear</a:t>
            </a:r>
          </a:p>
          <a:p>
            <a:pPr lvl="1"/>
            <a:r>
              <a:rPr lang="en-US" dirty="0"/>
              <a:t>Ask clarifying questions</a:t>
            </a:r>
          </a:p>
          <a:p>
            <a:pPr lvl="1"/>
            <a:r>
              <a:rPr lang="en-US" dirty="0"/>
              <a:t>Allow the participant to clarify</a:t>
            </a:r>
          </a:p>
          <a:p>
            <a:r>
              <a:rPr lang="en-US" dirty="0"/>
              <a:t>If the response is incorrect</a:t>
            </a:r>
          </a:p>
          <a:p>
            <a:pPr lvl="1"/>
            <a:r>
              <a:rPr lang="en-US" dirty="0"/>
              <a:t>Use additional questions to provide coaching</a:t>
            </a:r>
          </a:p>
          <a:p>
            <a:pPr lvl="1"/>
            <a:r>
              <a:rPr lang="en-US" dirty="0"/>
              <a:t>Reinforce and build on correct aspects</a:t>
            </a:r>
          </a:p>
          <a:p>
            <a:pPr lvl="1"/>
            <a:r>
              <a:rPr lang="en-US" dirty="0"/>
              <a:t>Allow other participants to help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Acknowledging Responses (5 of 6)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If the response is unclear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Ask clarifying questions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Allow the participant to clarify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If the response is incorrect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Use additional questions to provide coaching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Reinforce and build on correct aspects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Allow other participants to help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7987465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Acknowledging Responses (6 of 6)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Answering questions</a:t>
            </a:r>
          </a:p>
          <a:p>
            <a:pPr lvl="1"/>
            <a:r>
              <a:rPr lang="en-US" dirty="0"/>
              <a:t>Repeat the question</a:t>
            </a:r>
          </a:p>
          <a:p>
            <a:pPr lvl="1"/>
            <a:r>
              <a:rPr lang="en-US" dirty="0"/>
              <a:t>Answer the question</a:t>
            </a:r>
          </a:p>
          <a:p>
            <a:pPr lvl="1"/>
            <a:r>
              <a:rPr lang="en-US" dirty="0"/>
              <a:t>Defer the question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Acknowledging Responses (6 of 6)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Answering questions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Repeat the question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Answer the question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Defer the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912333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What would you do if the participants:</a:t>
            </a:r>
          </a:p>
          <a:p>
            <a:pPr lvl="1"/>
            <a:r>
              <a:rPr lang="en-US" dirty="0"/>
              <a:t>Incorrectly answer a question you asked?</a:t>
            </a:r>
          </a:p>
          <a:p>
            <a:pPr lvl="1"/>
            <a:r>
              <a:rPr lang="en-US" dirty="0"/>
              <a:t>Does not respond to a question you asked?</a:t>
            </a:r>
          </a:p>
          <a:p>
            <a:pPr lvl="1"/>
            <a:r>
              <a:rPr lang="en-US" dirty="0"/>
              <a:t>Ask you a question the class should be able to answer?</a:t>
            </a:r>
          </a:p>
          <a:p>
            <a:r>
              <a:rPr lang="en-US" dirty="0"/>
              <a:t>What would you do if only a few participants are answering questions?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</a:t>
            </a:r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What would you do if the participants: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Answer the question incorrectly?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Does not respond to a question?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What would you do if only a few participants are answering questions?</a:t>
            </a:r>
            <a:endParaRPr lang="en-US" sz="1000" b="0" kern="0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Discussion Question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1209641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Conducting Learning Activities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325708649"/>
              </p:ext>
            </p:extLst>
          </p:nvPr>
        </p:nvGraphicFramePr>
        <p:xfrm>
          <a:off x="587376" y="1220788"/>
          <a:ext cx="7966074" cy="371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CallTable" hidden="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4209188"/>
              </p:ext>
            </p:extLst>
          </p:nvPr>
        </p:nvGraphicFramePr>
        <p:xfrm>
          <a:off x="50800" y="5334000"/>
          <a:ext cx="2844800" cy="124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2" name="CallTop" hidden="1"/>
          <p:cNvSpPr txBox="1">
            <a:spLocks noChangeArrowheads="1"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Conducting Learning Activities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9806410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Providing Feedback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Use positive, useful words when providing feedback</a:t>
            </a:r>
          </a:p>
          <a:p>
            <a:pPr lvl="0"/>
            <a:r>
              <a:rPr lang="en-US" dirty="0"/>
              <a:t>Avoid embarrassing the course participant</a:t>
            </a:r>
          </a:p>
          <a:p>
            <a:r>
              <a:rPr lang="en-US" dirty="0"/>
              <a:t>Determine the cause of any learning problems and provide coaching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Providing Feedback</a:t>
            </a:r>
            <a:endParaRPr lang="en-US" sz="1000" b="0" kern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Use positive words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Avoid embarrassing the participant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Determine the cause of any learning problems and provide additional guidance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29308622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ontent Placeholder 13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549244888"/>
              </p:ext>
            </p:extLst>
          </p:nvPr>
        </p:nvGraphicFramePr>
        <p:xfrm>
          <a:off x="411163" y="1220788"/>
          <a:ext cx="8318500" cy="371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Barriers to Learning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46224" y="4239760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>
                    <a:lumMod val="95000"/>
                  </a:schemeClr>
                </a:solidFill>
              </a:rPr>
              <a:t>Source: Getty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46224" y="2687185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1399" y="4239760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1399" y="2687185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</a:t>
            </a:r>
          </a:p>
        </p:txBody>
      </p:sp>
      <p:graphicFrame>
        <p:nvGraphicFramePr>
          <p:cNvPr id="12" name="CallTable" hidden="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6902452"/>
              </p:ext>
            </p:extLst>
          </p:nvPr>
        </p:nvGraphicFramePr>
        <p:xfrm>
          <a:off x="50800" y="5334000"/>
          <a:ext cx="2844800" cy="124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6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Barriers to Learning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2632959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7" name="Picture Placeholder 16"/>
          <p:cNvPicPr>
            <a:picLocks noGrp="1"/>
          </p:cNvPicPr>
          <p:nvPr>
            <p:ph type="pic" sz="quarter" idx="2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" b="28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3.1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Purpose: to facilitate training</a:t>
            </a:r>
          </a:p>
          <a:p>
            <a:pPr lvl="1"/>
            <a:r>
              <a:rPr lang="en-US" dirty="0"/>
              <a:t>Duration: 30 minutes (20-preparation;10-presentation and discussion) </a:t>
            </a:r>
          </a:p>
          <a:p>
            <a:pPr lvl="1"/>
            <a:r>
              <a:rPr lang="en-US" dirty="0"/>
              <a:t>Group: Individual</a:t>
            </a:r>
          </a:p>
          <a:p>
            <a:pPr lvl="1"/>
            <a:r>
              <a:rPr lang="en-US" dirty="0"/>
              <a:t>Debrief: Large group discussion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Facilitation Presentation Activity</a:t>
            </a:r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Purpose: to facilitate training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Duration 30 minutes (20-preparation;10-presentation and discussion)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Group: Individual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Debrief: Large group discussion</a:t>
            </a:r>
            <a:endParaRPr lang="en-US" sz="1000" b="0" kern="0" dirty="0"/>
          </a:p>
        </p:txBody>
      </p:sp>
      <p:sp>
        <p:nvSpPr>
          <p:cNvPr id="16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Facilitation </a:t>
            </a:r>
          </a:p>
          <a:p>
            <a:r>
              <a:rPr lang="en-US" sz="1000" b="0" kern="0" dirty="0"/>
              <a:t>Presentation Activity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8"/>
          </p:nvPr>
        </p:nvSpPr>
        <p:spPr>
          <a:xfrm>
            <a:off x="6446840" y="868680"/>
            <a:ext cx="1968498" cy="274320"/>
          </a:xfrm>
        </p:spPr>
        <p:txBody>
          <a:bodyPr wrap="square">
            <a:normAutofit fontScale="62500" lnSpcReduction="20000"/>
          </a:bodyPr>
          <a:lstStyle/>
          <a:p>
            <a:r>
              <a:rPr lang="en-US" dirty="0"/>
              <a:t>Handout 3.1 and Facilitator Guide</a:t>
            </a:r>
          </a:p>
        </p:txBody>
      </p:sp>
      <p:sp>
        <p:nvSpPr>
          <p:cNvPr id="20" name="CallAddR" hidden="1"/>
          <p:cNvSpPr txBox="1">
            <a:spLocks/>
          </p:cNvSpPr>
          <p:nvPr/>
        </p:nvSpPr>
        <p:spPr bwMode="auto">
          <a:xfrm>
            <a:off x="1854200" y="5032210"/>
            <a:ext cx="1041400" cy="9312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700" b="0" dirty="0"/>
              <a:t>Refer To:</a:t>
            </a:r>
          </a:p>
        </p:txBody>
      </p:sp>
      <p:sp>
        <p:nvSpPr>
          <p:cNvPr id="21" name="CallAddR" hidden="1"/>
          <p:cNvSpPr txBox="1">
            <a:spLocks/>
          </p:cNvSpPr>
          <p:nvPr/>
        </p:nvSpPr>
        <p:spPr bwMode="auto">
          <a:xfrm>
            <a:off x="1854200" y="5119724"/>
            <a:ext cx="1041400" cy="10905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 fontScale="850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3.1</a:t>
            </a:r>
          </a:p>
        </p:txBody>
      </p:sp>
      <p:sp>
        <p:nvSpPr>
          <p:cNvPr id="22" name="CallAddR" hidden="1"/>
          <p:cNvSpPr txBox="1">
            <a:spLocks/>
          </p:cNvSpPr>
          <p:nvPr/>
        </p:nvSpPr>
        <p:spPr bwMode="auto">
          <a:xfrm>
            <a:off x="1854200" y="5225842"/>
            <a:ext cx="1041400" cy="10905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 fontScale="625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Handout 3.1 and Facilitator Guide</a:t>
            </a:r>
          </a:p>
        </p:txBody>
      </p:sp>
    </p:spTree>
    <p:extLst>
      <p:ext uri="{BB962C8B-B14F-4D97-AF65-F5344CB8AC3E}">
        <p14:creationId xmlns:p14="http://schemas.microsoft.com/office/powerpoint/2010/main" val="12966395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Summary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Communication</a:t>
            </a:r>
          </a:p>
          <a:p>
            <a:r>
              <a:rPr lang="en-US" dirty="0"/>
              <a:t>Facilitation</a:t>
            </a:r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Communication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Facilitation</a:t>
            </a:r>
            <a:endParaRPr lang="en-US" sz="1000" b="0" kern="0" dirty="0"/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Module Summary</a:t>
            </a:r>
            <a:endParaRPr lang="en-US" sz="1000" b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2" descr="Listen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5914458" y="1685365"/>
            <a:ext cx="1797429" cy="21566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" name="Picture 2" descr="C:\Users\ahuidobro\AppData\Local\Temp\wz3d8e\is265_photosource\Lesson3\9828716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74653" y="1685365"/>
            <a:ext cx="1801368" cy="22782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 bwMode="auto">
          <a:xfrm>
            <a:off x="5484250" y="3816254"/>
            <a:ext cx="2391144" cy="465232"/>
          </a:xfrm>
          <a:prstGeom prst="roundRect">
            <a:avLst/>
          </a:prstGeom>
          <a:solidFill>
            <a:srgbClr val="0033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Receiver</a:t>
            </a:r>
          </a:p>
        </p:txBody>
      </p:sp>
      <p:sp>
        <p:nvSpPr>
          <p:cNvPr id="35" name="Title 3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Effective Presenters Are Communicators</a:t>
            </a:r>
          </a:p>
        </p:txBody>
      </p:sp>
      <p:sp>
        <p:nvSpPr>
          <p:cNvPr id="6" name="Rounded Rectangle 5"/>
          <p:cNvSpPr/>
          <p:nvPr/>
        </p:nvSpPr>
        <p:spPr bwMode="auto">
          <a:xfrm>
            <a:off x="1241606" y="3826553"/>
            <a:ext cx="2205319" cy="461665"/>
          </a:xfrm>
          <a:prstGeom prst="roundRect">
            <a:avLst/>
          </a:prstGeom>
          <a:solidFill>
            <a:srgbClr val="C0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Sender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55577" y="1477747"/>
            <a:ext cx="26625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Verbal and </a:t>
            </a:r>
            <a:br>
              <a:rPr lang="en-US" sz="2400" b="1" dirty="0">
                <a:solidFill>
                  <a:srgbClr val="C00000"/>
                </a:solidFill>
              </a:rPr>
            </a:br>
            <a:r>
              <a:rPr lang="en-US" sz="2400" b="1" dirty="0">
                <a:solidFill>
                  <a:srgbClr val="C00000"/>
                </a:solidFill>
              </a:rPr>
              <a:t>Nonverbal </a:t>
            </a:r>
            <a:br>
              <a:rPr lang="en-US" sz="2400" b="1" dirty="0">
                <a:solidFill>
                  <a:srgbClr val="C00000"/>
                </a:solidFill>
              </a:rPr>
            </a:br>
            <a:r>
              <a:rPr lang="en-US" sz="2400" b="1" dirty="0">
                <a:solidFill>
                  <a:srgbClr val="C00000"/>
                </a:solidFill>
              </a:rPr>
              <a:t>Messages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55577" y="3424513"/>
            <a:ext cx="2662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3300"/>
                </a:solidFill>
              </a:rPr>
              <a:t>Feedback</a:t>
            </a:r>
          </a:p>
        </p:txBody>
      </p:sp>
      <p:sp>
        <p:nvSpPr>
          <p:cNvPr id="15" name="Right Arrow 14"/>
          <p:cNvSpPr/>
          <p:nvPr/>
        </p:nvSpPr>
        <p:spPr bwMode="auto">
          <a:xfrm>
            <a:off x="1241606" y="4346207"/>
            <a:ext cx="6578419" cy="797293"/>
          </a:xfrm>
          <a:prstGeom prst="rightArrow">
            <a:avLst>
              <a:gd name="adj1" fmla="val 50000"/>
              <a:gd name="adj2" fmla="val 66935"/>
            </a:avLst>
          </a:prstGeom>
          <a:solidFill>
            <a:schemeClr val="tx1">
              <a:alpha val="4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Knowledge Transfer and Learning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18721" y="3611109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Getty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87937" y="3595366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</a:t>
            </a:r>
          </a:p>
        </p:txBody>
      </p:sp>
      <p:sp>
        <p:nvSpPr>
          <p:cNvPr id="21" name="Right Arrow 20"/>
          <p:cNvSpPr/>
          <p:nvPr/>
        </p:nvSpPr>
        <p:spPr bwMode="auto">
          <a:xfrm rot="10800000">
            <a:off x="3371850" y="3057525"/>
            <a:ext cx="1981200" cy="476250"/>
          </a:xfrm>
          <a:prstGeom prst="rightArrow">
            <a:avLst/>
          </a:prstGeom>
          <a:gradFill flip="none" rotWithShape="0">
            <a:gsLst>
              <a:gs pos="1000">
                <a:srgbClr val="C00000"/>
              </a:gs>
              <a:gs pos="44000">
                <a:srgbClr val="003300"/>
              </a:gs>
              <a:gs pos="100000">
                <a:srgbClr val="003300">
                  <a:lumMod val="100000"/>
                </a:srgbClr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2" name="Right Arrow 21"/>
          <p:cNvSpPr/>
          <p:nvPr/>
        </p:nvSpPr>
        <p:spPr bwMode="auto">
          <a:xfrm rot="10800000" flipH="1">
            <a:off x="3609975" y="2600325"/>
            <a:ext cx="1981200" cy="476250"/>
          </a:xfrm>
          <a:prstGeom prst="rightArrow">
            <a:avLst/>
          </a:prstGeom>
          <a:gradFill flip="none" rotWithShape="0">
            <a:gsLst>
              <a:gs pos="0">
                <a:srgbClr val="C00000"/>
              </a:gs>
              <a:gs pos="97000">
                <a:srgbClr val="003300"/>
              </a:gs>
              <a:gs pos="100000">
                <a:srgbClr val="003300">
                  <a:lumMod val="100000"/>
                </a:srgbClr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Effective Presenters Are Communicators</a:t>
            </a:r>
            <a:endParaRPr lang="en-US" sz="1000" b="0" kern="0" dirty="0"/>
          </a:p>
        </p:txBody>
      </p:sp>
      <p:sp>
        <p:nvSpPr>
          <p:cNvPr id="2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endParaRPr lang="en-US" sz="1000" b="0" kern="0" dirty="0"/>
          </a:p>
        </p:txBody>
      </p:sp>
      <p:sp>
        <p:nvSpPr>
          <p:cNvPr id="30" name="CallTop" hidden="1"/>
          <p:cNvSpPr txBox="1">
            <a:spLocks/>
          </p:cNvSpPr>
          <p:nvPr/>
        </p:nvSpPr>
        <p:spPr bwMode="auto">
          <a:xfrm>
            <a:off x="650875" y="5286375"/>
            <a:ext cx="1587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Verbal and Nonverbal </a:t>
            </a:r>
            <a:br>
              <a:rPr lang="en-US" sz="1000" b="0" kern="0" dirty="0"/>
            </a:br>
            <a:r>
              <a:rPr lang="en-US" sz="1000" b="0" kern="0" dirty="0"/>
              <a:t>Messages</a:t>
            </a:r>
          </a:p>
        </p:txBody>
      </p:sp>
      <p:sp>
        <p:nvSpPr>
          <p:cNvPr id="31" name="CallTop" hidden="1"/>
          <p:cNvSpPr txBox="1">
            <a:spLocks/>
          </p:cNvSpPr>
          <p:nvPr/>
        </p:nvSpPr>
        <p:spPr bwMode="auto">
          <a:xfrm>
            <a:off x="927100" y="5734050"/>
            <a:ext cx="825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Feedback</a:t>
            </a:r>
          </a:p>
        </p:txBody>
      </p:sp>
      <p:sp>
        <p:nvSpPr>
          <p:cNvPr id="32" name="CallTop" hidden="1"/>
          <p:cNvSpPr txBox="1">
            <a:spLocks/>
          </p:cNvSpPr>
          <p:nvPr/>
        </p:nvSpPr>
        <p:spPr bwMode="auto">
          <a:xfrm>
            <a:off x="127000" y="5924550"/>
            <a:ext cx="7683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Sender</a:t>
            </a:r>
          </a:p>
        </p:txBody>
      </p:sp>
      <p:sp>
        <p:nvSpPr>
          <p:cNvPr id="33" name="CallTop" hidden="1"/>
          <p:cNvSpPr txBox="1">
            <a:spLocks/>
          </p:cNvSpPr>
          <p:nvPr/>
        </p:nvSpPr>
        <p:spPr bwMode="auto">
          <a:xfrm>
            <a:off x="1879600" y="5924550"/>
            <a:ext cx="749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Receiver</a:t>
            </a:r>
          </a:p>
        </p:txBody>
      </p:sp>
      <p:sp>
        <p:nvSpPr>
          <p:cNvPr id="34" name="CallTop" hidden="1"/>
          <p:cNvSpPr txBox="1">
            <a:spLocks/>
          </p:cNvSpPr>
          <p:nvPr/>
        </p:nvSpPr>
        <p:spPr bwMode="auto">
          <a:xfrm>
            <a:off x="152399" y="6248400"/>
            <a:ext cx="2397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 dirty="0"/>
              <a:t>Knowledge Transfer and Learning</a:t>
            </a:r>
          </a:p>
        </p:txBody>
      </p:sp>
    </p:spTree>
    <p:extLst>
      <p:ext uri="{BB962C8B-B14F-4D97-AF65-F5344CB8AC3E}">
        <p14:creationId xmlns:p14="http://schemas.microsoft.com/office/powerpoint/2010/main" val="2882746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Skills: </a:t>
            </a:r>
            <a:br>
              <a:rPr lang="en-US" dirty="0"/>
            </a:br>
            <a:r>
              <a:rPr lang="en-US" dirty="0"/>
              <a:t>Nonverbal Communication</a:t>
            </a:r>
          </a:p>
        </p:txBody>
      </p:sp>
      <p:pic>
        <p:nvPicPr>
          <p:cNvPr id="15" name="Picture 2" descr="D:\Saved Files\StateDept\Misc\iStock_000004043209Small.jpg"/>
          <p:cNvPicPr>
            <a:picLocks noGrp="1" noChangeAspect="1" noChangeArrowheads="1"/>
          </p:cNvPicPr>
          <p:nvPr>
            <p:ph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2238375" y="1506852"/>
            <a:ext cx="4648199" cy="33644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762624" y="4655900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</a:t>
            </a:r>
          </a:p>
        </p:txBody>
      </p:sp>
      <p:sp>
        <p:nvSpPr>
          <p:cNvPr id="8" name="CallTop" hidden="1"/>
          <p:cNvSpPr txBox="1">
            <a:spLocks noChangeArrowheads="1"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Presentation Skills: </a:t>
            </a:r>
            <a:br>
              <a:rPr lang="en-US" sz="1000" b="0" kern="0"/>
            </a:br>
            <a:r>
              <a:rPr lang="en-US" sz="1000" b="0" kern="0"/>
              <a:t>Nonverbal Communication</a:t>
            </a:r>
            <a:endParaRPr lang="en-US" sz="1000" b="0" kern="0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4260778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Nonverbal Message?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885156" y="3787135"/>
            <a:ext cx="5486447" cy="381000"/>
            <a:chOff x="1885156" y="3787135"/>
            <a:chExt cx="5486447" cy="381000"/>
          </a:xfrm>
        </p:grpSpPr>
        <p:sp>
          <p:nvSpPr>
            <p:cNvPr id="13" name="TextBox 12"/>
            <p:cNvSpPr txBox="1"/>
            <p:nvPr/>
          </p:nvSpPr>
          <p:spPr>
            <a:xfrm>
              <a:off x="4466130" y="3787135"/>
              <a:ext cx="457200" cy="3810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dirty="0"/>
                <a:t>B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885156" y="3787135"/>
              <a:ext cx="457200" cy="3810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dirty="0"/>
                <a:t>A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914403" y="3787135"/>
              <a:ext cx="457200" cy="3810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dirty="0"/>
                <a:t>C</a:t>
              </a:r>
            </a:p>
          </p:txBody>
        </p:sp>
      </p:grpSp>
      <p:pic>
        <p:nvPicPr>
          <p:cNvPr id="19" name="Picture 6" descr="D:\Users\Sharon\Downloads\145122114.jpg"/>
          <p:cNvPicPr>
            <a:picLocks noGrp="1" noChangeAspect="1" noChangeArrowheads="1"/>
          </p:cNvPicPr>
          <p:nvPr>
            <p:ph sz="quarter" idx="1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0489" y="1533684"/>
            <a:ext cx="2406535" cy="21031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D:\Users\Sharon\Downloads\153001368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89081" y="1525588"/>
            <a:ext cx="2411299" cy="21031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C:\Users\ahuidobro\AppData\Local\Temp\wz35d1\is265_photosource\Lesson3\98470780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17099" y="1523219"/>
            <a:ext cx="2051809" cy="21058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045189" y="3418182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93074" y="3421360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Getty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76430" y="3422164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</a:t>
            </a:r>
          </a:p>
        </p:txBody>
      </p:sp>
      <p:sp>
        <p:nvSpPr>
          <p:cNvPr id="15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What Is the Nonverbal Message?</a:t>
            </a:r>
            <a:endParaRPr lang="en-US" sz="1000" b="0" kern="0" dirty="0"/>
          </a:p>
        </p:txBody>
      </p:sp>
      <p:sp>
        <p:nvSpPr>
          <p:cNvPr id="1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endParaRPr lang="en-US" sz="1000" b="0" kern="0" dirty="0"/>
          </a:p>
        </p:txBody>
      </p:sp>
      <p:grpSp>
        <p:nvGrpSpPr>
          <p:cNvPr id="22" name="CallTop" hidden="1"/>
          <p:cNvGrpSpPr/>
          <p:nvPr/>
        </p:nvGrpSpPr>
        <p:grpSpPr>
          <a:xfrm>
            <a:off x="146662" y="5710079"/>
            <a:ext cx="2623580" cy="246221"/>
            <a:chOff x="2070029" y="3787135"/>
            <a:chExt cx="5059814" cy="307776"/>
          </a:xfrm>
          <a:solidFill>
            <a:schemeClr val="tx1"/>
          </a:solidFill>
        </p:grpSpPr>
        <p:sp>
          <p:nvSpPr>
            <p:cNvPr id="23" name="TextBox 22" hidden="1"/>
            <p:cNvSpPr txBox="1"/>
            <p:nvPr/>
          </p:nvSpPr>
          <p:spPr>
            <a:xfrm>
              <a:off x="4466129" y="3787135"/>
              <a:ext cx="457201" cy="307776"/>
            </a:xfrm>
            <a:prstGeom prst="rect">
              <a:avLst/>
            </a:prstGeom>
            <a:grpFill/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</a14:hiddenEffects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000" dirty="0"/>
                <a:t>B</a:t>
              </a:r>
            </a:p>
          </p:txBody>
        </p:sp>
        <p:sp>
          <p:nvSpPr>
            <p:cNvPr id="24" name="TextBox 23" hidden="1"/>
            <p:cNvSpPr txBox="1"/>
            <p:nvPr/>
          </p:nvSpPr>
          <p:spPr>
            <a:xfrm>
              <a:off x="2070029" y="3787135"/>
              <a:ext cx="457201" cy="307776"/>
            </a:xfrm>
            <a:prstGeom prst="rect">
              <a:avLst/>
            </a:prstGeom>
            <a:grpFill/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</a14:hiddenEffects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000" dirty="0"/>
                <a:t>A</a:t>
              </a:r>
            </a:p>
          </p:txBody>
        </p:sp>
        <p:sp>
          <p:nvSpPr>
            <p:cNvPr id="25" name="TextBox 24" hidden="1"/>
            <p:cNvSpPr txBox="1"/>
            <p:nvPr/>
          </p:nvSpPr>
          <p:spPr>
            <a:xfrm>
              <a:off x="6672642" y="3787135"/>
              <a:ext cx="457201" cy="307776"/>
            </a:xfrm>
            <a:prstGeom prst="rect">
              <a:avLst/>
            </a:prstGeom>
            <a:grpFill/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</a14:hiddenEffects>
              </a:ext>
            </a:ex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000" dirty="0"/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375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Nonverbal Communication as a Facilitator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/>
              <a:t>Communicate your confidence and expertise</a:t>
            </a:r>
          </a:p>
          <a:p>
            <a:pPr lvl="0"/>
            <a:r>
              <a:rPr lang="en-US"/>
              <a:t>Express your enthusiasm </a:t>
            </a:r>
          </a:p>
          <a:p>
            <a:pPr lvl="0"/>
            <a:r>
              <a:rPr lang="en-US"/>
              <a:t>Show you are willing to answer questions</a:t>
            </a:r>
          </a:p>
          <a:p>
            <a:r>
              <a:rPr lang="en-US"/>
              <a:t>Indicate support of the course participants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Nonverbal Communication as a Facilitator</a:t>
            </a:r>
            <a:endParaRPr lang="en-US" sz="1000" b="0" kern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Communicate your confidence and expertise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Express your enthusiasm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Show you are willing to answer questions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Indicate support of the course participants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603662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Nonverbal </a:t>
            </a:r>
            <a:br>
              <a:rPr lang="en-US" dirty="0"/>
            </a:br>
            <a:r>
              <a:rPr lang="en-US" dirty="0"/>
              <a:t>Communication as a Facilitator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Posture and energy level</a:t>
            </a:r>
          </a:p>
          <a:p>
            <a:pPr lvl="1"/>
            <a:r>
              <a:rPr lang="en-US" dirty="0"/>
              <a:t>Demonstrates respect</a:t>
            </a:r>
          </a:p>
          <a:p>
            <a:pPr lvl="1"/>
            <a:r>
              <a:rPr lang="en-US" dirty="0"/>
              <a:t>Indicates boredom or enthusiasm</a:t>
            </a:r>
          </a:p>
        </p:txBody>
      </p:sp>
      <p:pic>
        <p:nvPicPr>
          <p:cNvPr id="9" name="Picture 5" descr="D:\Users\Sharon\Downloads\119173224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23266" y="1557792"/>
            <a:ext cx="1263798" cy="397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D:\Users\Sharon\Downloads\121376024 (1)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90894" y="1557791"/>
            <a:ext cx="1443532" cy="397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450684" y="5574500"/>
            <a:ext cx="1123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</a:t>
            </a:r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Example of Nonverbal </a:t>
            </a:r>
            <a:br>
              <a:rPr lang="en-US" sz="1000" b="0" kern="0"/>
            </a:br>
            <a:r>
              <a:rPr lang="en-US" sz="1000" b="0" kern="0"/>
              <a:t>Communication as a Facilitator</a:t>
            </a:r>
            <a:endParaRPr lang="en-US" sz="1000" b="0" kern="0" dirty="0"/>
          </a:p>
        </p:txBody>
      </p:sp>
      <p:sp>
        <p:nvSpPr>
          <p:cNvPr id="13" name="CallBottom" hidden="1"/>
          <p:cNvSpPr>
            <a:spLocks noGrp="1"/>
          </p:cNvSpPr>
          <p:nvPr>
            <p:ph sz="quarter" idx="13"/>
          </p:nvPr>
        </p:nvSpPr>
        <p:spPr>
          <a:xfrm>
            <a:off x="50800" y="5334000"/>
            <a:ext cx="2844800" cy="1244600"/>
          </a:xfrm>
          <a:solidFill>
            <a:srgbClr val="E6E6E6"/>
          </a:solidFill>
        </p:spPr>
        <p:txBody>
          <a:bodyPr/>
          <a:lstStyle/>
          <a:p>
            <a:pPr marL="114300" lvl="0" indent="-114300">
              <a:spcAft>
                <a:spcPct val="0"/>
              </a:spcAft>
            </a:pPr>
            <a:r>
              <a:rPr lang="en-US" sz="1000" b="0" dirty="0"/>
              <a:t>Posture and energy level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Demonstrates respect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Indicates boredom or enthusiasm</a:t>
            </a:r>
          </a:p>
        </p:txBody>
      </p:sp>
    </p:spTree>
    <p:extLst>
      <p:ext uri="{BB962C8B-B14F-4D97-AF65-F5344CB8AC3E}">
        <p14:creationId xmlns:p14="http://schemas.microsoft.com/office/powerpoint/2010/main" val="214237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Nonverbal </a:t>
            </a:r>
            <a:br>
              <a:rPr lang="en-US" dirty="0"/>
            </a:br>
            <a:r>
              <a:rPr lang="en-US" dirty="0"/>
              <a:t>Communication as a Facilitator (2 of 2)</a:t>
            </a:r>
          </a:p>
        </p:txBody>
      </p:sp>
      <p:pic>
        <p:nvPicPr>
          <p:cNvPr id="11" name="Picture 7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683" y="1650114"/>
            <a:ext cx="2377646" cy="28592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http://www.webdesign.org/img_articles/10757/result_h.gif"/>
          <p:cNvPicPr>
            <a:picLocks noGrp="1" noChangeAspect="1" noChangeArrowheads="1" noCrop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51488" y="1652588"/>
            <a:ext cx="2381250" cy="28575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Examples of Nonverbal </a:t>
            </a:r>
            <a:br>
              <a:rPr lang="en-US" sz="1000" b="0" kern="0"/>
            </a:br>
            <a:r>
              <a:rPr lang="en-US" sz="1000" b="0" kern="0"/>
              <a:t>Communication as a Facilitator (2 of 2)</a:t>
            </a:r>
            <a:endParaRPr lang="en-US" sz="1000" b="0" kern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 marL="114300" indent="-114300"/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22988584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Folders xmlns="0b39b100-34c8-42a1-9ad6-b6ff7a1420fd">PowerPoints</Folders>
    <LS_x0020_Folder xmlns="0b39b100-34c8-42a1-9ad6-b6ff7a1420fd">GPS</LS_x0020_Folder>
    <Print xmlns="0b39b100-34c8-42a1-9ad6-b6ff7a1420fd">DO NOT PRINT</Print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BC54F109ADDA44AFB12D26C091275A" ma:contentTypeVersion="19" ma:contentTypeDescription="Create a new document." ma:contentTypeScope="" ma:versionID="f6b91998ab34f0c64cb5888370d67e39">
  <xsd:schema xmlns:xsd="http://www.w3.org/2001/XMLSchema" xmlns:xs="http://www.w3.org/2001/XMLSchema" xmlns:p="http://schemas.microsoft.com/office/2006/metadata/properties" xmlns:ns2="0b39b100-34c8-42a1-9ad6-b6ff7a1420fd" xmlns:ns3="96114d72-49eb-45bc-812c-97b630c0d439" targetNamespace="http://schemas.microsoft.com/office/2006/metadata/properties" ma:root="true" ma:fieldsID="6d29a77257a4191267187f98c0eaacfb" ns2:_="" ns3:_="">
    <xsd:import namespace="0b39b100-34c8-42a1-9ad6-b6ff7a1420fd"/>
    <xsd:import namespace="96114d72-49eb-45bc-812c-97b630c0d439"/>
    <xsd:element name="properties">
      <xsd:complexType>
        <xsd:sequence>
          <xsd:element name="documentManagement">
            <xsd:complexType>
              <xsd:all>
                <xsd:element ref="ns2:Folder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2:LS_x0020_Folder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2:Print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9b100-34c8-42a1-9ad6-b6ff7a1420fd" elementFormDefault="qualified">
    <xsd:import namespace="http://schemas.microsoft.com/office/2006/documentManagement/types"/>
    <xsd:import namespace="http://schemas.microsoft.com/office/infopath/2007/PartnerControls"/>
    <xsd:element name="Folders" ma:index="8" nillable="true" ma:displayName="Folders" ma:format="Dropdown" ma:internalName="Folders">
      <xsd:simpleType>
        <xsd:restriction base="dms:Choice">
          <xsd:enumeration value="Facilitator Guide"/>
          <xsd:enumeration value="PowerPoints"/>
          <xsd:enumeration value="Individual Handouts"/>
          <xsd:enumeration value="Facilitator Handouts"/>
          <xsd:enumeration value="Handouts"/>
          <xsd:enumeration value="Group Handouts"/>
          <xsd:enumeration value="Facilitator Workbook"/>
          <xsd:enumeration value="Participant Workbook"/>
          <xsd:enumeration value="Pre/Post Know. Survey"/>
          <xsd:enumeration value="Pre/Post Know. Survey Answer Key"/>
          <xsd:enumeration value="Reference Materials"/>
          <xsd:enumeration value="Required Reports"/>
          <xsd:enumeration value="Video Files"/>
          <xsd:enumeration value="EFG"/>
          <xsd:enumeration value="End of Course Critique"/>
          <xsd:enumeration value="GPS"/>
          <xsd:enumeration value="Activity Workbook"/>
          <xsd:enumeration value="Activity Workbook Answer Key"/>
          <xsd:enumeration value="Addendum"/>
          <xsd:enumeration value="Alternative Files"/>
          <xsd:enumeration value="Answer Key"/>
          <xsd:enumeration value="ATA Disclaimer"/>
          <xsd:enumeration value="Bomb Response Checklist"/>
          <xsd:enumeration value="Cable"/>
          <xsd:enumeration value="Case Studies"/>
          <xsd:enumeration value="CDG"/>
          <xsd:enumeration value="CEHR EFG"/>
          <xsd:enumeration value="CEHR Facilitator"/>
          <xsd:enumeration value="CEHR Participant"/>
          <xsd:enumeration value="Checklist"/>
          <xsd:enumeration value="Classroom Workbook"/>
          <xsd:enumeration value="COVID-19"/>
          <xsd:enumeration value="Crime Scene Forms"/>
          <xsd:enumeration value="Data Book"/>
          <xsd:enumeration value="Electronic Templates"/>
          <xsd:enumeration value="Equipment List"/>
          <xsd:enumeration value="Facilitator Admin Prep"/>
          <xsd:enumeration value="Facilitator Answer Key"/>
          <xsd:enumeration value="Facilitator Classroom Workbook"/>
          <xsd:enumeration value="Field Guide"/>
          <xsd:enumeration value="Group Handout PNP"/>
          <xsd:enumeration value="Handbook"/>
          <xsd:enumeration value="LEAD"/>
          <xsd:enumeration value="Media Relations Guidelines Handbook"/>
          <xsd:enumeration value="Participant Exercise Workbook"/>
          <xsd:enumeration value="Participant Handbook"/>
          <xsd:enumeration value="Participant Workbook AK-47"/>
          <xsd:enumeration value="Participant Workbook M4"/>
          <xsd:enumeration value="Plug &amp; Play AK-47"/>
          <xsd:enumeration value="Plug &amp; Play Driving"/>
          <xsd:enumeration value="Plug &amp; Play M4"/>
          <xsd:enumeration value="Plug &amp; Play"/>
          <xsd:enumeration value="Pocket Guide"/>
          <xsd:enumeration value="Poster"/>
          <xsd:enumeration value="PowerPoint PNP"/>
          <xsd:enumeration value="Practical Exercise Handbook"/>
          <xsd:enumeration value="Range Book"/>
          <xsd:enumeration value="Refresher Video"/>
          <xsd:enumeration value="Role Players"/>
          <xsd:enumeration value="Scenarios"/>
          <xsd:enumeration value="Skills Evaluation"/>
          <xsd:enumeration value="Threaded Answer Key"/>
          <xsd:enumeration value="Threaded Case Study"/>
          <xsd:enumeration value="Threaded Exercise"/>
          <xsd:enumeration value="Threaded Exercise Workbook Cover"/>
          <xsd:enumeration value="Training Aids"/>
          <xsd:enumeration value="Facilitator Threaded Exercise"/>
          <xsd:enumeration value="Participant Threaded Exercise"/>
          <xsd:enumeration value="Train-the-Trainer"/>
          <xsd:enumeration value="Trends"/>
          <xsd:enumeration value="Trends EFG"/>
          <xsd:enumeration value="Trends FG"/>
          <xsd:enumeration value="Trends Handbook"/>
          <xsd:enumeration value="Trends PG"/>
          <xsd:enumeration value="USB ONLY"/>
          <xsd:enumeration value="Workbook Answer Key"/>
          <xsd:enumeration value="Workbook Cover"/>
          <xsd:enumeration value="Printing Instructions"/>
        </xsd:restriction>
      </xsd:simpleType>
    </xsd:element>
    <xsd:element name="LS_x0020_Folder" ma:index="15" nillable="true" ma:displayName="LS Folder" ma:description="Holds files that are facilitator and participant files to be translated by Language Services" ma:format="Dropdown" ma:internalName="LS_x0020_Folder">
      <xsd:simpleType>
        <xsd:restriction base="dms:Choice">
          <xsd:enumeration value="EFG"/>
          <xsd:enumeration value="GPS"/>
          <xsd:enumeration value="DO NOT TRANSLATE"/>
        </xsd:restriction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Print" ma:index="21" nillable="true" ma:displayName="Print" ma:description="Material to print or not to print" ma:format="Dropdown" ma:internalName="Print">
      <xsd:simpleType>
        <xsd:restriction base="dms:Choice">
          <xsd:enumeration value="Print"/>
          <xsd:enumeration value="DO NOT PRINT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114d72-49eb-45bc-812c-97b630c0d4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285736-B111-41EB-AFCB-75917D21F858}">
  <ds:schemaRefs>
    <ds:schemaRef ds:uri="http://schemas.microsoft.com/office/infopath/2007/PartnerControls"/>
    <ds:schemaRef ds:uri="http://purl.org/dc/dcmitype/"/>
    <ds:schemaRef ds:uri="0b39b100-34c8-42a1-9ad6-b6ff7a1420fd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terms/"/>
    <ds:schemaRef ds:uri="96114d72-49eb-45bc-812c-97b630c0d439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011E382-05F9-4CCA-A58B-347262C168E2}"/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2096</TotalTime>
  <Words>1825</Words>
  <Application>Microsoft Office PowerPoint</Application>
  <PresentationFormat>On-screen Show (4:3)</PresentationFormat>
  <Paragraphs>416</Paragraphs>
  <Slides>39</Slides>
  <Notes>14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Helvetica</vt:lpstr>
      <vt:lpstr>Times New Roman</vt:lpstr>
      <vt:lpstr>Wingdings</vt:lpstr>
      <vt:lpstr>Primary Master No Icons</vt:lpstr>
      <vt:lpstr>Reference Master Icons</vt:lpstr>
      <vt:lpstr>Facilitating Training</vt:lpstr>
      <vt:lpstr>Module Objective</vt:lpstr>
      <vt:lpstr>Discussion Question</vt:lpstr>
      <vt:lpstr>Effective Presenters Are Communicators</vt:lpstr>
      <vt:lpstr>Presentation Skills:  Nonverbal Communication</vt:lpstr>
      <vt:lpstr>What Is the Nonverbal Message?</vt:lpstr>
      <vt:lpstr>Nonverbal Communication as a Facilitator</vt:lpstr>
      <vt:lpstr>Example of Nonverbal  Communication as a Facilitator</vt:lpstr>
      <vt:lpstr>Examples of Nonverbal  Communication as a Facilitator (2 of 2)</vt:lpstr>
      <vt:lpstr>Things to Avoid for  Nonverbal Communication</vt:lpstr>
      <vt:lpstr>Presentation Skills: Verbal Communication</vt:lpstr>
      <vt:lpstr>Elements of Verbal Communication</vt:lpstr>
      <vt:lpstr>Be Clear and Precise</vt:lpstr>
      <vt:lpstr>Use Your Voice</vt:lpstr>
      <vt:lpstr>Vary the Pitch</vt:lpstr>
      <vt:lpstr>Things to Avoid for Verbal Communication</vt:lpstr>
      <vt:lpstr>TeachBack</vt:lpstr>
      <vt:lpstr>Facilitation</vt:lpstr>
      <vt:lpstr>Introduction  Presentation Activity</vt:lpstr>
      <vt:lpstr>Discussion Question</vt:lpstr>
      <vt:lpstr>Facilitation</vt:lpstr>
      <vt:lpstr>Discussion Question</vt:lpstr>
      <vt:lpstr>Asking Questions</vt:lpstr>
      <vt:lpstr>Using Questions for Learning</vt:lpstr>
      <vt:lpstr>Types of Questions</vt:lpstr>
      <vt:lpstr>Writing Questions Activity</vt:lpstr>
      <vt:lpstr>Acknowledging Responses (1 of 6)</vt:lpstr>
      <vt:lpstr>Acknowledging Responses (2 of 6)</vt:lpstr>
      <vt:lpstr>Discussion Question</vt:lpstr>
      <vt:lpstr>Acknowledging Responses (3 of 6)</vt:lpstr>
      <vt:lpstr>Acknowledging Responses (4 of 6)</vt:lpstr>
      <vt:lpstr>Acknowledging Responses (5 of 6)</vt:lpstr>
      <vt:lpstr>Acknowledging Responses (6 of 6)</vt:lpstr>
      <vt:lpstr>Discussion Question</vt:lpstr>
      <vt:lpstr>Conducting Learning Activities</vt:lpstr>
      <vt:lpstr>Providing Feedback</vt:lpstr>
      <vt:lpstr>Barriers to Learning</vt:lpstr>
      <vt:lpstr>Facilitation Presentation Activity</vt:lpstr>
      <vt:lpstr>Module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Place Module Title Here</dc:title>
  <dc:creator>Sharon</dc:creator>
  <cp:lastModifiedBy>Cox, Bryant V</cp:lastModifiedBy>
  <cp:revision>80</cp:revision>
  <dcterms:created xsi:type="dcterms:W3CDTF">2013-12-04T17:15:08Z</dcterms:created>
  <dcterms:modified xsi:type="dcterms:W3CDTF">2025-10-23T14:20:44Z</dcterms:modified>
  <cp:contentStatus>v2.00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0x0101006FBC54F109ADDA44AFB12D26C091275A</vt:lpwstr>
  </property>
  <property fmtid="{D5CDD505-2E9C-101B-9397-08002B2CF9AE}" pid="3" name="Languages">
    <vt:lpwstr>English</vt:lpwstr>
  </property>
  <property fmtid="{D5CDD505-2E9C-101B-9397-08002B2CF9AE}" pid="4" name="MSIP_Label_1665d9ee-429a-4d5f-97cc-cfb56e044a6e_Enabled">
    <vt:lpwstr>True</vt:lpwstr>
  </property>
  <property fmtid="{D5CDD505-2E9C-101B-9397-08002B2CF9AE}" pid="5" name="MSIP_Label_1665d9ee-429a-4d5f-97cc-cfb56e044a6e_SiteId">
    <vt:lpwstr>66cf5074-5afe-48d1-a691-a12b2121f44b</vt:lpwstr>
  </property>
  <property fmtid="{D5CDD505-2E9C-101B-9397-08002B2CF9AE}" pid="6" name="MSIP_Label_1665d9ee-429a-4d5f-97cc-cfb56e044a6e_SetDate">
    <vt:lpwstr>2025-03-19T18:52:47Z</vt:lpwstr>
  </property>
  <property fmtid="{D5CDD505-2E9C-101B-9397-08002B2CF9AE}" pid="7" name="MSIP_Label_1665d9ee-429a-4d5f-97cc-cfb56e044a6e_Name">
    <vt:lpwstr>1665d9ee-429a-4d5f-97cc-cfb56e044a6e</vt:lpwstr>
  </property>
  <property fmtid="{D5CDD505-2E9C-101B-9397-08002B2CF9AE}" pid="8" name="MSIP_Label_1665d9ee-429a-4d5f-97cc-cfb56e044a6e_ActionId">
    <vt:lpwstr>8e295fd5-3eb1-46b4-ac82-513162217b53</vt:lpwstr>
  </property>
  <property fmtid="{D5CDD505-2E9C-101B-9397-08002B2CF9AE}" pid="9" name="MSIP_Label_1665d9ee-429a-4d5f-97cc-cfb56e044a6e_Removed">
    <vt:lpwstr>False</vt:lpwstr>
  </property>
  <property fmtid="{D5CDD505-2E9C-101B-9397-08002B2CF9AE}" pid="10" name="MSIP_Label_1665d9ee-429a-4d5f-97cc-cfb56e044a6e_Extended_MSFT_Method">
    <vt:lpwstr>Privileged</vt:lpwstr>
  </property>
  <property fmtid="{D5CDD505-2E9C-101B-9397-08002B2CF9AE}" pid="11" name="Sensitivity">
    <vt:lpwstr>1665d9ee-429a-4d5f-97cc-cfb56e044a6e</vt:lpwstr>
  </property>
</Properties>
</file>