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20"/>
  </p:notesMasterIdLst>
  <p:handoutMasterIdLst>
    <p:handoutMasterId r:id="rId21"/>
  </p:handoutMasterIdLst>
  <p:sldIdLst>
    <p:sldId id="271" r:id="rId6"/>
    <p:sldId id="275" r:id="rId7"/>
    <p:sldId id="278" r:id="rId8"/>
    <p:sldId id="279" r:id="rId9"/>
    <p:sldId id="281" r:id="rId10"/>
    <p:sldId id="280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77" r:id="rId19"/>
  </p:sldIdLst>
  <p:sldSz cx="9144000" cy="6858000" type="screen4x3"/>
  <p:notesSz cx="7010400" cy="93726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8C8C8C"/>
    <a:srgbClr val="2F2F2F"/>
    <a:srgbClr val="F1B713"/>
    <a:srgbClr val="DDDDDD"/>
    <a:srgbClr val="EAEAEA"/>
    <a:srgbClr val="F8DB88"/>
    <a:srgbClr val="FFFF99"/>
    <a:srgbClr val="D7CB29"/>
    <a:srgbClr val="EA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A24288-F792-4318-979A-CC301EC97752}" v="28" dt="2025-10-23T14:03:04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8927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212" y="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3CA24288-F792-4318-979A-CC301EC97752}"/>
    <pc:docChg chg="undo custSel modMainMaster">
      <pc:chgData name="Cox, Bryant V" userId="5618f03e-aa16-4543-a3b8-7f254afdf656" providerId="ADAL" clId="{3CA24288-F792-4318-979A-CC301EC97752}" dt="2025-10-23T14:02:47.164" v="119" actId="478"/>
      <pc:docMkLst>
        <pc:docMk/>
      </pc:docMkLst>
      <pc:sldMasterChg chg="addSp delSp modSp mod setBg modSldLayout">
        <pc:chgData name="Cox, Bryant V" userId="5618f03e-aa16-4543-a3b8-7f254afdf656" providerId="ADAL" clId="{3CA24288-F792-4318-979A-CC301EC97752}" dt="2025-10-23T14:01:58.063" v="81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3CA24288-F792-4318-979A-CC301EC97752}" dt="2025-10-23T13:56:27.543" v="1"/>
          <ac:spMkLst>
            <pc:docMk/>
            <pc:sldMasterMk cId="3521870160" sldId="2147483749"/>
            <ac:spMk id="2" creationId="{55A80FFE-B179-0FDA-4802-793FA5557B1B}"/>
          </ac:spMkLst>
        </pc:spChg>
        <pc:spChg chg="add mod">
          <ac:chgData name="Cox, Bryant V" userId="5618f03e-aa16-4543-a3b8-7f254afdf656" providerId="ADAL" clId="{3CA24288-F792-4318-979A-CC301EC97752}" dt="2025-10-23T13:56:27.543" v="1"/>
          <ac:spMkLst>
            <pc:docMk/>
            <pc:sldMasterMk cId="3521870160" sldId="2147483749"/>
            <ac:spMk id="3" creationId="{45703E7C-F43B-31D0-B922-81E6222DFBAE}"/>
          </ac:spMkLst>
        </pc:spChg>
        <pc:spChg chg="add mod">
          <ac:chgData name="Cox, Bryant V" userId="5618f03e-aa16-4543-a3b8-7f254afdf656" providerId="ADAL" clId="{3CA24288-F792-4318-979A-CC301EC97752}" dt="2025-10-23T13:56:39.707" v="30" actId="20577"/>
          <ac:spMkLst>
            <pc:docMk/>
            <pc:sldMasterMk cId="3521870160" sldId="2147483749"/>
            <ac:spMk id="4" creationId="{6E98E96F-A150-EF73-400A-BE20D71F6C5B}"/>
          </ac:spMkLst>
        </pc:spChg>
        <pc:spChg chg="add mod">
          <ac:chgData name="Cox, Bryant V" userId="5618f03e-aa16-4543-a3b8-7f254afdf656" providerId="ADAL" clId="{3CA24288-F792-4318-979A-CC301EC97752}" dt="2025-10-23T13:56:27.543" v="1"/>
          <ac:spMkLst>
            <pc:docMk/>
            <pc:sldMasterMk cId="3521870160" sldId="2147483749"/>
            <ac:spMk id="5" creationId="{19EE6C06-4DB6-7174-618C-2957DB2FD46D}"/>
          </ac:spMkLst>
        </pc:spChg>
        <pc:spChg chg="del">
          <ac:chgData name="Cox, Bryant V" userId="5618f03e-aa16-4543-a3b8-7f254afdf656" providerId="ADAL" clId="{3CA24288-F792-4318-979A-CC301EC97752}" dt="2025-10-23T13:56:10.687" v="0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3CA24288-F792-4318-979A-CC301EC97752}" dt="2025-10-23T13:56:10.687" v="0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3CA24288-F792-4318-979A-CC301EC97752}" dt="2025-10-23T13:56:10.687" v="0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3CA24288-F792-4318-979A-CC301EC97752}" dt="2025-10-23T13:58:41.459" v="66" actId="20577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3CA24288-F792-4318-979A-CC301EC97752}" dt="2025-10-23T13:58:34.517" v="37"/>
            <ac:spMkLst>
              <pc:docMk/>
              <pc:sldMasterMk cId="3521870160" sldId="2147483749"/>
              <pc:sldLayoutMk cId="2566468315" sldId="2147483750"/>
              <ac:spMk id="2" creationId="{B78B23EB-0693-EA17-BA35-DE243D054565}"/>
            </ac:spMkLst>
          </pc:spChg>
          <pc:spChg chg="add mod">
            <ac:chgData name="Cox, Bryant V" userId="5618f03e-aa16-4543-a3b8-7f254afdf656" providerId="ADAL" clId="{3CA24288-F792-4318-979A-CC301EC97752}" dt="2025-10-23T13:58:41.459" v="66" actId="20577"/>
            <ac:spMkLst>
              <pc:docMk/>
              <pc:sldMasterMk cId="3521870160" sldId="2147483749"/>
              <pc:sldLayoutMk cId="2566468315" sldId="2147483750"/>
              <ac:spMk id="3" creationId="{FF906D6E-17D7-F340-C53E-EACE7B25053B}"/>
            </ac:spMkLst>
          </pc:spChg>
          <pc:spChg chg="del">
            <ac:chgData name="Cox, Bryant V" userId="5618f03e-aa16-4543-a3b8-7f254afdf656" providerId="ADAL" clId="{3CA24288-F792-4318-979A-CC301EC97752}" dt="2025-10-23T13:58:34.324" v="36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34.324" v="36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3CA24288-F792-4318-979A-CC301EC97752}" dt="2025-10-23T13:58:34.517" v="37"/>
            <ac:spMkLst>
              <pc:docMk/>
              <pc:sldMasterMk cId="3521870160" sldId="2147483749"/>
              <pc:sldLayoutMk cId="2566468315" sldId="2147483750"/>
              <ac:spMk id="6" creationId="{39C45802-E6B8-A385-246A-4B045E085B87}"/>
            </ac:spMkLst>
          </pc:spChg>
          <pc:spChg chg="del">
            <ac:chgData name="Cox, Bryant V" userId="5618f03e-aa16-4543-a3b8-7f254afdf656" providerId="ADAL" clId="{3CA24288-F792-4318-979A-CC301EC97752}" dt="2025-10-23T13:58:34.324" v="36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3:58:34.517" v="37"/>
            <ac:picMkLst>
              <pc:docMk/>
              <pc:sldMasterMk cId="3521870160" sldId="2147483749"/>
              <pc:sldLayoutMk cId="2566468315" sldId="2147483750"/>
              <ac:picMk id="7" creationId="{B83B2F49-E24A-D97F-590A-171C1E62F729}"/>
            </ac:picMkLst>
          </pc:picChg>
        </pc:sldLayoutChg>
        <pc:sldLayoutChg chg="addSp delSp modSp mod">
          <pc:chgData name="Cox, Bryant V" userId="5618f03e-aa16-4543-a3b8-7f254afdf656" providerId="ADAL" clId="{3CA24288-F792-4318-979A-CC301EC97752}" dt="2025-10-23T13:58:18.103" v="34"/>
          <pc:sldLayoutMkLst>
            <pc:docMk/>
            <pc:sldMasterMk cId="3521870160" sldId="2147483749"/>
            <pc:sldLayoutMk cId="2691538264" sldId="2147483751"/>
          </pc:sldLayoutMkLst>
          <pc:spChg chg="del">
            <ac:chgData name="Cox, Bryant V" userId="5618f03e-aa16-4543-a3b8-7f254afdf656" providerId="ADAL" clId="{3CA24288-F792-4318-979A-CC301EC97752}" dt="2025-10-23T13:58:17.917" v="33" actId="478"/>
            <ac:spMkLst>
              <pc:docMk/>
              <pc:sldMasterMk cId="3521870160" sldId="2147483749"/>
              <pc:sldLayoutMk cId="2691538264" sldId="214748375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17.917" v="33" actId="478"/>
            <ac:spMkLst>
              <pc:docMk/>
              <pc:sldMasterMk cId="3521870160" sldId="2147483749"/>
              <pc:sldLayoutMk cId="2691538264" sldId="214748375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17.917" v="33" actId="478"/>
            <ac:spMkLst>
              <pc:docMk/>
              <pc:sldMasterMk cId="3521870160" sldId="2147483749"/>
              <pc:sldLayoutMk cId="2691538264" sldId="2147483751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3CA24288-F792-4318-979A-CC301EC97752}" dt="2025-10-23T13:58:18.103" v="34"/>
            <ac:spMkLst>
              <pc:docMk/>
              <pc:sldMasterMk cId="3521870160" sldId="2147483749"/>
              <pc:sldLayoutMk cId="2691538264" sldId="2147483751"/>
              <ac:spMk id="5" creationId="{12F28194-0ACC-50DA-7FFB-DFDC473A4139}"/>
            </ac:spMkLst>
          </pc:spChg>
          <pc:spChg chg="add mod">
            <ac:chgData name="Cox, Bryant V" userId="5618f03e-aa16-4543-a3b8-7f254afdf656" providerId="ADAL" clId="{3CA24288-F792-4318-979A-CC301EC97752}" dt="2025-10-23T13:58:18.103" v="34"/>
            <ac:spMkLst>
              <pc:docMk/>
              <pc:sldMasterMk cId="3521870160" sldId="2147483749"/>
              <pc:sldLayoutMk cId="2691538264" sldId="2147483751"/>
              <ac:spMk id="6" creationId="{0D147815-31A3-BDB1-B4F3-83662AAC6D4E}"/>
            </ac:spMkLst>
          </pc:spChg>
          <pc:spChg chg="add mod">
            <ac:chgData name="Cox, Bryant V" userId="5618f03e-aa16-4543-a3b8-7f254afdf656" providerId="ADAL" clId="{3CA24288-F792-4318-979A-CC301EC97752}" dt="2025-10-23T13:58:18.103" v="34"/>
            <ac:spMkLst>
              <pc:docMk/>
              <pc:sldMasterMk cId="3521870160" sldId="2147483749"/>
              <pc:sldLayoutMk cId="2691538264" sldId="2147483751"/>
              <ac:spMk id="7" creationId="{CE35574E-40DD-DCB2-2E7D-E26917BEEE1D}"/>
            </ac:spMkLst>
          </pc:spChg>
          <pc:spChg chg="add mod">
            <ac:chgData name="Cox, Bryant V" userId="5618f03e-aa16-4543-a3b8-7f254afdf656" providerId="ADAL" clId="{3CA24288-F792-4318-979A-CC301EC97752}" dt="2025-10-23T13:58:18.103" v="34"/>
            <ac:spMkLst>
              <pc:docMk/>
              <pc:sldMasterMk cId="3521870160" sldId="2147483749"/>
              <pc:sldLayoutMk cId="2691538264" sldId="2147483751"/>
              <ac:spMk id="8" creationId="{485015F6-4849-2BB4-DFE5-0659F53D46A4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3:58:53.611" v="67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3CA24288-F792-4318-979A-CC301EC97752}" dt="2025-10-23T13:58:53.611" v="67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53.611" v="67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53.611" v="67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3CA24288-F792-4318-979A-CC301EC97752}" dt="2025-10-23T13:58:56.185" v="70"/>
          <pc:sldLayoutMkLst>
            <pc:docMk/>
            <pc:sldMasterMk cId="3521870160" sldId="2147483749"/>
            <pc:sldLayoutMk cId="1114478153" sldId="2147483753"/>
          </pc:sldLayoutMkLst>
          <pc:spChg chg="del">
            <ac:chgData name="Cox, Bryant V" userId="5618f03e-aa16-4543-a3b8-7f254afdf656" providerId="ADAL" clId="{3CA24288-F792-4318-979A-CC301EC97752}" dt="2025-10-23T13:58:54.920" v="68" actId="478"/>
            <ac:spMkLst>
              <pc:docMk/>
              <pc:sldMasterMk cId="3521870160" sldId="2147483749"/>
              <pc:sldLayoutMk cId="1114478153" sldId="2147483753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54.920" v="68" actId="478"/>
            <ac:spMkLst>
              <pc:docMk/>
              <pc:sldMasterMk cId="3521870160" sldId="2147483749"/>
              <pc:sldLayoutMk cId="1114478153" sldId="214748375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3:58:54.920" v="68" actId="478"/>
            <ac:spMkLst>
              <pc:docMk/>
              <pc:sldMasterMk cId="3521870160" sldId="2147483749"/>
              <pc:sldLayoutMk cId="1114478153" sldId="2147483753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3:58:56.185" v="70"/>
            <ac:picMkLst>
              <pc:docMk/>
              <pc:sldMasterMk cId="3521870160" sldId="2147483749"/>
              <pc:sldLayoutMk cId="1114478153" sldId="2147483753"/>
              <ac:picMk id="2" creationId="{514CB4C5-B397-A29B-841C-13C881DC4F79}"/>
            </ac:picMkLst>
          </pc:picChg>
        </pc:sldLayoutChg>
        <pc:sldLayoutChg chg="delSp mod">
          <pc:chgData name="Cox, Bryant V" userId="5618f03e-aa16-4543-a3b8-7f254afdf656" providerId="ADAL" clId="{3CA24288-F792-4318-979A-CC301EC97752}" dt="2025-10-23T14:01:46.118" v="71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3CA24288-F792-4318-979A-CC301EC97752}" dt="2025-10-23T14:01:46.118" v="71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46.118" v="71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46.118" v="71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3CA24288-F792-4318-979A-CC301EC97752}" dt="2025-10-23T14:01:48.783" v="73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3CA24288-F792-4318-979A-CC301EC97752}" dt="2025-10-23T14:01:47.740" v="72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47.740" v="72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47.740" v="72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3CA24288-F792-4318-979A-CC301EC97752}" dt="2025-10-23T14:01:51.564" v="76"/>
          <pc:sldLayoutMkLst>
            <pc:docMk/>
            <pc:sldMasterMk cId="3521870160" sldId="2147483749"/>
            <pc:sldLayoutMk cId="675729513" sldId="2147483756"/>
          </pc:sldLayoutMkLst>
          <pc:spChg chg="del">
            <ac:chgData name="Cox, Bryant V" userId="5618f03e-aa16-4543-a3b8-7f254afdf656" providerId="ADAL" clId="{3CA24288-F792-4318-979A-CC301EC97752}" dt="2025-10-23T14:01:50.240" v="74" actId="478"/>
            <ac:spMkLst>
              <pc:docMk/>
              <pc:sldMasterMk cId="3521870160" sldId="2147483749"/>
              <pc:sldLayoutMk cId="675729513" sldId="214748375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0.240" v="74" actId="478"/>
            <ac:spMkLst>
              <pc:docMk/>
              <pc:sldMasterMk cId="3521870160" sldId="2147483749"/>
              <pc:sldLayoutMk cId="675729513" sldId="214748375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0.240" v="74" actId="478"/>
            <ac:spMkLst>
              <pc:docMk/>
              <pc:sldMasterMk cId="3521870160" sldId="2147483749"/>
              <pc:sldLayoutMk cId="675729513" sldId="214748375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1:51.564" v="76"/>
            <ac:picMkLst>
              <pc:docMk/>
              <pc:sldMasterMk cId="3521870160" sldId="2147483749"/>
              <pc:sldLayoutMk cId="675729513" sldId="2147483756"/>
              <ac:picMk id="8" creationId="{655F7888-79E7-2E4E-44E2-86F5EEE67B54}"/>
            </ac:picMkLst>
          </pc:picChg>
        </pc:sldLayoutChg>
        <pc:sldLayoutChg chg="delSp mod">
          <pc:chgData name="Cox, Bryant V" userId="5618f03e-aa16-4543-a3b8-7f254afdf656" providerId="ADAL" clId="{3CA24288-F792-4318-979A-CC301EC97752}" dt="2025-10-23T14:01:53.396" v="77" actId="478"/>
          <pc:sldLayoutMkLst>
            <pc:docMk/>
            <pc:sldMasterMk cId="3521870160" sldId="2147483749"/>
            <pc:sldLayoutMk cId="2228276845" sldId="2147483757"/>
          </pc:sldLayoutMkLst>
          <pc:spChg chg="del">
            <ac:chgData name="Cox, Bryant V" userId="5618f03e-aa16-4543-a3b8-7f254afdf656" providerId="ADAL" clId="{3CA24288-F792-4318-979A-CC301EC97752}" dt="2025-10-23T14:01:53.396" v="77" actId="478"/>
            <ac:spMkLst>
              <pc:docMk/>
              <pc:sldMasterMk cId="3521870160" sldId="2147483749"/>
              <pc:sldLayoutMk cId="2228276845" sldId="2147483757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3.396" v="77" actId="478"/>
            <ac:spMkLst>
              <pc:docMk/>
              <pc:sldMasterMk cId="3521870160" sldId="2147483749"/>
              <pc:sldLayoutMk cId="2228276845" sldId="2147483757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3.396" v="77" actId="478"/>
            <ac:spMkLst>
              <pc:docMk/>
              <pc:sldMasterMk cId="3521870160" sldId="2147483749"/>
              <pc:sldLayoutMk cId="2228276845" sldId="2147483757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1:54.531" v="78" actId="478"/>
          <pc:sldLayoutMkLst>
            <pc:docMk/>
            <pc:sldMasterMk cId="3521870160" sldId="2147483749"/>
            <pc:sldLayoutMk cId="291933612" sldId="2147483758"/>
          </pc:sldLayoutMkLst>
          <pc:spChg chg="del">
            <ac:chgData name="Cox, Bryant V" userId="5618f03e-aa16-4543-a3b8-7f254afdf656" providerId="ADAL" clId="{3CA24288-F792-4318-979A-CC301EC97752}" dt="2025-10-23T14:01:54.531" v="78" actId="478"/>
            <ac:spMkLst>
              <pc:docMk/>
              <pc:sldMasterMk cId="3521870160" sldId="2147483749"/>
              <pc:sldLayoutMk cId="291933612" sldId="2147483758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4.531" v="78" actId="478"/>
            <ac:spMkLst>
              <pc:docMk/>
              <pc:sldMasterMk cId="3521870160" sldId="2147483749"/>
              <pc:sldLayoutMk cId="291933612" sldId="2147483758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4.531" v="78" actId="478"/>
            <ac:spMkLst>
              <pc:docMk/>
              <pc:sldMasterMk cId="3521870160" sldId="2147483749"/>
              <pc:sldLayoutMk cId="291933612" sldId="2147483758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1:55.642" v="79" actId="478"/>
          <pc:sldLayoutMkLst>
            <pc:docMk/>
            <pc:sldMasterMk cId="3521870160" sldId="2147483749"/>
            <pc:sldLayoutMk cId="946366249" sldId="2147483759"/>
          </pc:sldLayoutMkLst>
          <pc:spChg chg="del">
            <ac:chgData name="Cox, Bryant V" userId="5618f03e-aa16-4543-a3b8-7f254afdf656" providerId="ADAL" clId="{3CA24288-F792-4318-979A-CC301EC97752}" dt="2025-10-23T14:01:55.642" v="79" actId="478"/>
            <ac:spMkLst>
              <pc:docMk/>
              <pc:sldMasterMk cId="3521870160" sldId="2147483749"/>
              <pc:sldLayoutMk cId="946366249" sldId="2147483759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5.642" v="79" actId="478"/>
            <ac:spMkLst>
              <pc:docMk/>
              <pc:sldMasterMk cId="3521870160" sldId="2147483749"/>
              <pc:sldLayoutMk cId="946366249" sldId="2147483759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5.642" v="79" actId="478"/>
            <ac:spMkLst>
              <pc:docMk/>
              <pc:sldMasterMk cId="3521870160" sldId="2147483749"/>
              <pc:sldLayoutMk cId="946366249" sldId="2147483759"/>
              <ac:spMk id="17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1:56.784" v="80" actId="478"/>
          <pc:sldLayoutMkLst>
            <pc:docMk/>
            <pc:sldMasterMk cId="3521870160" sldId="2147483749"/>
            <pc:sldLayoutMk cId="4228767082" sldId="2147483760"/>
          </pc:sldLayoutMkLst>
          <pc:spChg chg="del">
            <ac:chgData name="Cox, Bryant V" userId="5618f03e-aa16-4543-a3b8-7f254afdf656" providerId="ADAL" clId="{3CA24288-F792-4318-979A-CC301EC97752}" dt="2025-10-23T14:01:56.784" v="80" actId="478"/>
            <ac:spMkLst>
              <pc:docMk/>
              <pc:sldMasterMk cId="3521870160" sldId="2147483749"/>
              <pc:sldLayoutMk cId="4228767082" sldId="2147483760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6.784" v="80" actId="478"/>
            <ac:spMkLst>
              <pc:docMk/>
              <pc:sldMasterMk cId="3521870160" sldId="2147483749"/>
              <pc:sldLayoutMk cId="4228767082" sldId="2147483760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6.784" v="80" actId="478"/>
            <ac:spMkLst>
              <pc:docMk/>
              <pc:sldMasterMk cId="3521870160" sldId="2147483749"/>
              <pc:sldLayoutMk cId="4228767082" sldId="2147483760"/>
              <ac:spMk id="12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1:58.063" v="81" actId="478"/>
          <pc:sldLayoutMkLst>
            <pc:docMk/>
            <pc:sldMasterMk cId="3521870160" sldId="2147483749"/>
            <pc:sldLayoutMk cId="1885405700" sldId="2147483761"/>
          </pc:sldLayoutMkLst>
          <pc:spChg chg="del">
            <ac:chgData name="Cox, Bryant V" userId="5618f03e-aa16-4543-a3b8-7f254afdf656" providerId="ADAL" clId="{3CA24288-F792-4318-979A-CC301EC97752}" dt="2025-10-23T14:01:58.063" v="81" actId="478"/>
            <ac:spMkLst>
              <pc:docMk/>
              <pc:sldMasterMk cId="3521870160" sldId="2147483749"/>
              <pc:sldLayoutMk cId="1885405700" sldId="2147483761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8.063" v="81" actId="478"/>
            <ac:spMkLst>
              <pc:docMk/>
              <pc:sldMasterMk cId="3521870160" sldId="2147483749"/>
              <pc:sldLayoutMk cId="1885405700" sldId="2147483761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1:58.063" v="81" actId="478"/>
            <ac:spMkLst>
              <pc:docMk/>
              <pc:sldMasterMk cId="3521870160" sldId="2147483749"/>
              <pc:sldLayoutMk cId="1885405700" sldId="2147483761"/>
              <ac:spMk id="13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3CA24288-F792-4318-979A-CC301EC97752}" dt="2025-10-23T14:02:47.164" v="119" actId="478"/>
        <pc:sldMasterMkLst>
          <pc:docMk/>
          <pc:sldMasterMk cId="1270805390" sldId="2147483762"/>
        </pc:sldMasterMkLst>
        <pc:spChg chg="add del mod">
          <ac:chgData name="Cox, Bryant V" userId="5618f03e-aa16-4543-a3b8-7f254afdf656" providerId="ADAL" clId="{3CA24288-F792-4318-979A-CC301EC97752}" dt="2025-10-23T14:02:03.321" v="84" actId="478"/>
          <ac:spMkLst>
            <pc:docMk/>
            <pc:sldMasterMk cId="1270805390" sldId="2147483762"/>
            <ac:spMk id="2" creationId="{3DB2E16C-06D5-DDED-E2D4-21084483762D}"/>
          </ac:spMkLst>
        </pc:spChg>
        <pc:spChg chg="add del mod">
          <ac:chgData name="Cox, Bryant V" userId="5618f03e-aa16-4543-a3b8-7f254afdf656" providerId="ADAL" clId="{3CA24288-F792-4318-979A-CC301EC97752}" dt="2025-10-23T14:02:03.321" v="84" actId="478"/>
          <ac:spMkLst>
            <pc:docMk/>
            <pc:sldMasterMk cId="1270805390" sldId="2147483762"/>
            <ac:spMk id="3" creationId="{880EB080-A777-4642-1444-6AA9508EA3AD}"/>
          </ac:spMkLst>
        </pc:spChg>
        <pc:spChg chg="add del mod">
          <ac:chgData name="Cox, Bryant V" userId="5618f03e-aa16-4543-a3b8-7f254afdf656" providerId="ADAL" clId="{3CA24288-F792-4318-979A-CC301EC97752}" dt="2025-10-23T14:02:03.321" v="84" actId="478"/>
          <ac:spMkLst>
            <pc:docMk/>
            <pc:sldMasterMk cId="1270805390" sldId="2147483762"/>
            <ac:spMk id="4" creationId="{07D6D9B3-093F-9429-00D5-F2BD1534E5C5}"/>
          </ac:spMkLst>
        </pc:spChg>
        <pc:spChg chg="add del mod">
          <ac:chgData name="Cox, Bryant V" userId="5618f03e-aa16-4543-a3b8-7f254afdf656" providerId="ADAL" clId="{3CA24288-F792-4318-979A-CC301EC97752}" dt="2025-10-23T14:02:03.321" v="84" actId="478"/>
          <ac:spMkLst>
            <pc:docMk/>
            <pc:sldMasterMk cId="1270805390" sldId="2147483762"/>
            <ac:spMk id="5" creationId="{C486E174-10C2-7436-35EF-B8C3CCC20568}"/>
          </ac:spMkLst>
        </pc:spChg>
        <pc:spChg chg="del">
          <ac:chgData name="Cox, Bryant V" userId="5618f03e-aa16-4543-a3b8-7f254afdf656" providerId="ADAL" clId="{3CA24288-F792-4318-979A-CC301EC97752}" dt="2025-10-23T13:58:14.624" v="31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3CA24288-F792-4318-979A-CC301EC97752}" dt="2025-10-23T13:58:14.624" v="31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3CA24288-F792-4318-979A-CC301EC97752}" dt="2025-10-23T13:58:14.624" v="31" actId="478"/>
          <ac:spMkLst>
            <pc:docMk/>
            <pc:sldMasterMk cId="1270805390" sldId="2147483762"/>
            <ac:spMk id="1034" creationId="{00000000-0000-0000-0000-000000000000}"/>
          </ac:spMkLst>
        </pc:spChg>
        <pc:picChg chg="add mod">
          <ac:chgData name="Cox, Bryant V" userId="5618f03e-aa16-4543-a3b8-7f254afdf656" providerId="ADAL" clId="{3CA24288-F792-4318-979A-CC301EC97752}" dt="2025-10-23T14:02:00.533" v="83"/>
          <ac:picMkLst>
            <pc:docMk/>
            <pc:sldMasterMk cId="1270805390" sldId="2147483762"/>
            <ac:picMk id="6" creationId="{FFED17EA-7805-709B-27D0-E32B15120DDC}"/>
          </ac:picMkLst>
        </pc:picChg>
        <pc:sldLayoutChg chg="delSp mod">
          <pc:chgData name="Cox, Bryant V" userId="5618f03e-aa16-4543-a3b8-7f254afdf656" providerId="ADAL" clId="{3CA24288-F792-4318-979A-CC301EC97752}" dt="2025-10-23T14:02:07.598" v="86" actId="478"/>
          <pc:sldLayoutMkLst>
            <pc:docMk/>
            <pc:sldMasterMk cId="1270805390" sldId="2147483762"/>
            <pc:sldLayoutMk cId="1664513821" sldId="2147483776"/>
          </pc:sldLayoutMkLst>
          <pc:spChg chg="del">
            <ac:chgData name="Cox, Bryant V" userId="5618f03e-aa16-4543-a3b8-7f254afdf656" providerId="ADAL" clId="{3CA24288-F792-4318-979A-CC301EC97752}" dt="2025-10-23T14:02:07.598" v="86" actId="478"/>
            <ac:spMkLst>
              <pc:docMk/>
              <pc:sldMasterMk cId="1270805390" sldId="2147483762"/>
              <pc:sldLayoutMk cId="1664513821" sldId="214748377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07.598" v="86" actId="478"/>
            <ac:spMkLst>
              <pc:docMk/>
              <pc:sldMasterMk cId="1270805390" sldId="2147483762"/>
              <pc:sldLayoutMk cId="1664513821" sldId="214748377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07.598" v="86" actId="478"/>
            <ac:spMkLst>
              <pc:docMk/>
              <pc:sldMasterMk cId="1270805390" sldId="2147483762"/>
              <pc:sldLayoutMk cId="1664513821" sldId="214748377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08.699" v="87" actId="478"/>
          <pc:sldLayoutMkLst>
            <pc:docMk/>
            <pc:sldMasterMk cId="1270805390" sldId="2147483762"/>
            <pc:sldLayoutMk cId="1754354485" sldId="2147483777"/>
          </pc:sldLayoutMkLst>
          <pc:spChg chg="del">
            <ac:chgData name="Cox, Bryant V" userId="5618f03e-aa16-4543-a3b8-7f254afdf656" providerId="ADAL" clId="{3CA24288-F792-4318-979A-CC301EC97752}" dt="2025-10-23T14:02:08.699" v="87" actId="478"/>
            <ac:spMkLst>
              <pc:docMk/>
              <pc:sldMasterMk cId="1270805390" sldId="2147483762"/>
              <pc:sldLayoutMk cId="1754354485" sldId="214748377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08.699" v="87" actId="478"/>
            <ac:spMkLst>
              <pc:docMk/>
              <pc:sldMasterMk cId="1270805390" sldId="2147483762"/>
              <pc:sldLayoutMk cId="1754354485" sldId="214748377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08.699" v="87" actId="478"/>
            <ac:spMkLst>
              <pc:docMk/>
              <pc:sldMasterMk cId="1270805390" sldId="2147483762"/>
              <pc:sldLayoutMk cId="1754354485" sldId="2147483777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09.777" v="88" actId="478"/>
          <pc:sldLayoutMkLst>
            <pc:docMk/>
            <pc:sldMasterMk cId="1270805390" sldId="2147483762"/>
            <pc:sldLayoutMk cId="3718753844" sldId="2147483778"/>
          </pc:sldLayoutMkLst>
          <pc:spChg chg="del">
            <ac:chgData name="Cox, Bryant V" userId="5618f03e-aa16-4543-a3b8-7f254afdf656" providerId="ADAL" clId="{3CA24288-F792-4318-979A-CC301EC97752}" dt="2025-10-23T14:02:09.777" v="88" actId="478"/>
            <ac:spMkLst>
              <pc:docMk/>
              <pc:sldMasterMk cId="1270805390" sldId="2147483762"/>
              <pc:sldLayoutMk cId="3718753844" sldId="214748377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09.777" v="88" actId="478"/>
            <ac:spMkLst>
              <pc:docMk/>
              <pc:sldMasterMk cId="1270805390" sldId="2147483762"/>
              <pc:sldLayoutMk cId="3718753844" sldId="214748377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09.777" v="88" actId="478"/>
            <ac:spMkLst>
              <pc:docMk/>
              <pc:sldMasterMk cId="1270805390" sldId="2147483762"/>
              <pc:sldLayoutMk cId="3718753844" sldId="2147483778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10.980" v="89" actId="478"/>
          <pc:sldLayoutMkLst>
            <pc:docMk/>
            <pc:sldMasterMk cId="1270805390" sldId="2147483762"/>
            <pc:sldLayoutMk cId="3940011193" sldId="2147483779"/>
          </pc:sldLayoutMkLst>
          <pc:spChg chg="del">
            <ac:chgData name="Cox, Bryant V" userId="5618f03e-aa16-4543-a3b8-7f254afdf656" providerId="ADAL" clId="{3CA24288-F792-4318-979A-CC301EC97752}" dt="2025-10-23T14:02:10.980" v="89" actId="478"/>
            <ac:spMkLst>
              <pc:docMk/>
              <pc:sldMasterMk cId="1270805390" sldId="2147483762"/>
              <pc:sldLayoutMk cId="3940011193" sldId="2147483779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0.980" v="89" actId="478"/>
            <ac:spMkLst>
              <pc:docMk/>
              <pc:sldMasterMk cId="1270805390" sldId="2147483762"/>
              <pc:sldLayoutMk cId="3940011193" sldId="2147483779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0.980" v="89" actId="478"/>
            <ac:spMkLst>
              <pc:docMk/>
              <pc:sldMasterMk cId="1270805390" sldId="2147483762"/>
              <pc:sldLayoutMk cId="3940011193" sldId="2147483779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12.055" v="90" actId="478"/>
          <pc:sldLayoutMkLst>
            <pc:docMk/>
            <pc:sldMasterMk cId="1270805390" sldId="2147483762"/>
            <pc:sldLayoutMk cId="4176818172" sldId="2147483780"/>
          </pc:sldLayoutMkLst>
          <pc:spChg chg="del">
            <ac:chgData name="Cox, Bryant V" userId="5618f03e-aa16-4543-a3b8-7f254afdf656" providerId="ADAL" clId="{3CA24288-F792-4318-979A-CC301EC97752}" dt="2025-10-23T14:02:12.055" v="90" actId="478"/>
            <ac:spMkLst>
              <pc:docMk/>
              <pc:sldMasterMk cId="1270805390" sldId="2147483762"/>
              <pc:sldLayoutMk cId="4176818172" sldId="2147483780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2.055" v="90" actId="478"/>
            <ac:spMkLst>
              <pc:docMk/>
              <pc:sldMasterMk cId="1270805390" sldId="2147483762"/>
              <pc:sldLayoutMk cId="4176818172" sldId="2147483780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2.055" v="90" actId="478"/>
            <ac:spMkLst>
              <pc:docMk/>
              <pc:sldMasterMk cId="1270805390" sldId="2147483762"/>
              <pc:sldLayoutMk cId="4176818172" sldId="2147483780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13.230" v="91" actId="478"/>
          <pc:sldLayoutMkLst>
            <pc:docMk/>
            <pc:sldMasterMk cId="1270805390" sldId="2147483762"/>
            <pc:sldLayoutMk cId="253104747" sldId="2147483781"/>
          </pc:sldLayoutMkLst>
          <pc:spChg chg="del">
            <ac:chgData name="Cox, Bryant V" userId="5618f03e-aa16-4543-a3b8-7f254afdf656" providerId="ADAL" clId="{3CA24288-F792-4318-979A-CC301EC97752}" dt="2025-10-23T14:02:13.230" v="91" actId="478"/>
            <ac:spMkLst>
              <pc:docMk/>
              <pc:sldMasterMk cId="1270805390" sldId="2147483762"/>
              <pc:sldLayoutMk cId="253104747" sldId="214748378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3.230" v="91" actId="478"/>
            <ac:spMkLst>
              <pc:docMk/>
              <pc:sldMasterMk cId="1270805390" sldId="2147483762"/>
              <pc:sldLayoutMk cId="253104747" sldId="214748378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3.230" v="91" actId="478"/>
            <ac:spMkLst>
              <pc:docMk/>
              <pc:sldMasterMk cId="1270805390" sldId="2147483762"/>
              <pc:sldLayoutMk cId="253104747" sldId="2147483781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14.497" v="92" actId="478"/>
          <pc:sldLayoutMkLst>
            <pc:docMk/>
            <pc:sldMasterMk cId="1270805390" sldId="2147483762"/>
            <pc:sldLayoutMk cId="1994310989" sldId="2147483782"/>
          </pc:sldLayoutMkLst>
          <pc:spChg chg="del">
            <ac:chgData name="Cox, Bryant V" userId="5618f03e-aa16-4543-a3b8-7f254afdf656" providerId="ADAL" clId="{3CA24288-F792-4318-979A-CC301EC97752}" dt="2025-10-23T14:02:14.497" v="92" actId="478"/>
            <ac:spMkLst>
              <pc:docMk/>
              <pc:sldMasterMk cId="1270805390" sldId="2147483762"/>
              <pc:sldLayoutMk cId="1994310989" sldId="2147483782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4.497" v="92" actId="478"/>
            <ac:spMkLst>
              <pc:docMk/>
              <pc:sldMasterMk cId="1270805390" sldId="2147483762"/>
              <pc:sldLayoutMk cId="1994310989" sldId="214748378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4.497" v="92" actId="478"/>
            <ac:spMkLst>
              <pc:docMk/>
              <pc:sldMasterMk cId="1270805390" sldId="2147483762"/>
              <pc:sldLayoutMk cId="1994310989" sldId="214748378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15.704" v="93" actId="478"/>
          <pc:sldLayoutMkLst>
            <pc:docMk/>
            <pc:sldMasterMk cId="1270805390" sldId="2147483762"/>
            <pc:sldLayoutMk cId="3277425627" sldId="2147483783"/>
          </pc:sldLayoutMkLst>
          <pc:spChg chg="del">
            <ac:chgData name="Cox, Bryant V" userId="5618f03e-aa16-4543-a3b8-7f254afdf656" providerId="ADAL" clId="{3CA24288-F792-4318-979A-CC301EC97752}" dt="2025-10-23T14:02:15.704" v="93" actId="478"/>
            <ac:spMkLst>
              <pc:docMk/>
              <pc:sldMasterMk cId="1270805390" sldId="2147483762"/>
              <pc:sldLayoutMk cId="3277425627" sldId="214748378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5.704" v="93" actId="478"/>
            <ac:spMkLst>
              <pc:docMk/>
              <pc:sldMasterMk cId="1270805390" sldId="2147483762"/>
              <pc:sldLayoutMk cId="3277425627" sldId="2147483783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5.704" v="93" actId="478"/>
            <ac:spMkLst>
              <pc:docMk/>
              <pc:sldMasterMk cId="1270805390" sldId="2147483762"/>
              <pc:sldLayoutMk cId="3277425627" sldId="214748378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16.990" v="94" actId="478"/>
          <pc:sldLayoutMkLst>
            <pc:docMk/>
            <pc:sldMasterMk cId="1270805390" sldId="2147483762"/>
            <pc:sldLayoutMk cId="2335432867" sldId="2147483784"/>
          </pc:sldLayoutMkLst>
          <pc:spChg chg="del">
            <ac:chgData name="Cox, Bryant V" userId="5618f03e-aa16-4543-a3b8-7f254afdf656" providerId="ADAL" clId="{3CA24288-F792-4318-979A-CC301EC97752}" dt="2025-10-23T14:02:16.990" v="94" actId="478"/>
            <ac:spMkLst>
              <pc:docMk/>
              <pc:sldMasterMk cId="1270805390" sldId="2147483762"/>
              <pc:sldLayoutMk cId="2335432867" sldId="214748378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6.990" v="94" actId="478"/>
            <ac:spMkLst>
              <pc:docMk/>
              <pc:sldMasterMk cId="1270805390" sldId="2147483762"/>
              <pc:sldLayoutMk cId="2335432867" sldId="214748378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6.990" v="94" actId="478"/>
            <ac:spMkLst>
              <pc:docMk/>
              <pc:sldMasterMk cId="1270805390" sldId="2147483762"/>
              <pc:sldLayoutMk cId="2335432867" sldId="2147483784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3CA24288-F792-4318-979A-CC301EC97752}" dt="2025-10-23T14:02:20.238" v="97"/>
          <pc:sldLayoutMkLst>
            <pc:docMk/>
            <pc:sldMasterMk cId="1270805390" sldId="2147483762"/>
            <pc:sldLayoutMk cId="2313722682" sldId="2147483785"/>
          </pc:sldLayoutMkLst>
          <pc:spChg chg="del">
            <ac:chgData name="Cox, Bryant V" userId="5618f03e-aa16-4543-a3b8-7f254afdf656" providerId="ADAL" clId="{3CA24288-F792-4318-979A-CC301EC97752}" dt="2025-10-23T14:02:18.453" v="95" actId="478"/>
            <ac:spMkLst>
              <pc:docMk/>
              <pc:sldMasterMk cId="1270805390" sldId="2147483762"/>
              <pc:sldLayoutMk cId="2313722682" sldId="2147483785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8.453" v="95" actId="478"/>
            <ac:spMkLst>
              <pc:docMk/>
              <pc:sldMasterMk cId="1270805390" sldId="2147483762"/>
              <pc:sldLayoutMk cId="2313722682" sldId="2147483785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18.453" v="95" actId="478"/>
            <ac:spMkLst>
              <pc:docMk/>
              <pc:sldMasterMk cId="1270805390" sldId="2147483762"/>
              <pc:sldLayoutMk cId="2313722682" sldId="2147483785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20.238" v="97"/>
            <ac:picMkLst>
              <pc:docMk/>
              <pc:sldMasterMk cId="1270805390" sldId="2147483762"/>
              <pc:sldLayoutMk cId="2313722682" sldId="2147483785"/>
              <ac:picMk id="2" creationId="{B0BBFBCE-5907-40CD-E714-9406C50C6885}"/>
            </ac:picMkLst>
          </pc:picChg>
        </pc:sldLayoutChg>
        <pc:sldLayoutChg chg="addSp delSp modSp mod setBg">
          <pc:chgData name="Cox, Bryant V" userId="5618f03e-aa16-4543-a3b8-7f254afdf656" providerId="ADAL" clId="{3CA24288-F792-4318-979A-CC301EC97752}" dt="2025-10-23T14:02:23.597" v="100"/>
          <pc:sldLayoutMkLst>
            <pc:docMk/>
            <pc:sldMasterMk cId="1270805390" sldId="2147483762"/>
            <pc:sldLayoutMk cId="4090448564" sldId="2147483786"/>
          </pc:sldLayoutMkLst>
          <pc:spChg chg="del">
            <ac:chgData name="Cox, Bryant V" userId="5618f03e-aa16-4543-a3b8-7f254afdf656" providerId="ADAL" clId="{3CA24288-F792-4318-979A-CC301EC97752}" dt="2025-10-23T14:02:22.037" v="98" actId="478"/>
            <ac:spMkLst>
              <pc:docMk/>
              <pc:sldMasterMk cId="1270805390" sldId="2147483762"/>
              <pc:sldLayoutMk cId="4090448564" sldId="214748378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22.037" v="98" actId="478"/>
            <ac:spMkLst>
              <pc:docMk/>
              <pc:sldMasterMk cId="1270805390" sldId="2147483762"/>
              <pc:sldLayoutMk cId="4090448564" sldId="214748378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22.037" v="98" actId="478"/>
            <ac:spMkLst>
              <pc:docMk/>
              <pc:sldMasterMk cId="1270805390" sldId="2147483762"/>
              <pc:sldLayoutMk cId="4090448564" sldId="214748378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23.597" v="100"/>
            <ac:picMkLst>
              <pc:docMk/>
              <pc:sldMasterMk cId="1270805390" sldId="2147483762"/>
              <pc:sldLayoutMk cId="4090448564" sldId="2147483786"/>
              <ac:picMk id="6" creationId="{15034040-126B-1041-62DE-B9ABE7A63617}"/>
            </ac:picMkLst>
          </pc:picChg>
        </pc:sldLayoutChg>
        <pc:sldLayoutChg chg="addSp delSp modSp mod setBg">
          <pc:chgData name="Cox, Bryant V" userId="5618f03e-aa16-4543-a3b8-7f254afdf656" providerId="ADAL" clId="{3CA24288-F792-4318-979A-CC301EC97752}" dt="2025-10-23T14:02:27.445" v="103"/>
          <pc:sldLayoutMkLst>
            <pc:docMk/>
            <pc:sldMasterMk cId="1270805390" sldId="2147483762"/>
            <pc:sldLayoutMk cId="88584702" sldId="2147483787"/>
          </pc:sldLayoutMkLst>
          <pc:spChg chg="del">
            <ac:chgData name="Cox, Bryant V" userId="5618f03e-aa16-4543-a3b8-7f254afdf656" providerId="ADAL" clId="{3CA24288-F792-4318-979A-CC301EC97752}" dt="2025-10-23T14:02:25.417" v="101" actId="478"/>
            <ac:spMkLst>
              <pc:docMk/>
              <pc:sldMasterMk cId="1270805390" sldId="2147483762"/>
              <pc:sldLayoutMk cId="88584702" sldId="2147483787"/>
              <ac:spMk id="15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25.417" v="101" actId="478"/>
            <ac:spMkLst>
              <pc:docMk/>
              <pc:sldMasterMk cId="1270805390" sldId="2147483762"/>
              <pc:sldLayoutMk cId="88584702" sldId="2147483787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25.417" v="101" actId="478"/>
            <ac:spMkLst>
              <pc:docMk/>
              <pc:sldMasterMk cId="1270805390" sldId="2147483762"/>
              <pc:sldLayoutMk cId="88584702" sldId="2147483787"/>
              <ac:spMk id="17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27.445" v="103"/>
            <ac:picMkLst>
              <pc:docMk/>
              <pc:sldMasterMk cId="1270805390" sldId="2147483762"/>
              <pc:sldLayoutMk cId="88584702" sldId="2147483787"/>
              <ac:picMk id="2" creationId="{A595235B-AA10-2388-84B1-041C5DF11AD9}"/>
            </ac:picMkLst>
          </pc:picChg>
        </pc:sldLayoutChg>
        <pc:sldLayoutChg chg="addSp delSp modSp mod setBg">
          <pc:chgData name="Cox, Bryant V" userId="5618f03e-aa16-4543-a3b8-7f254afdf656" providerId="ADAL" clId="{3CA24288-F792-4318-979A-CC301EC97752}" dt="2025-10-23T14:02:31.374" v="106"/>
          <pc:sldLayoutMkLst>
            <pc:docMk/>
            <pc:sldMasterMk cId="1270805390" sldId="2147483762"/>
            <pc:sldLayoutMk cId="1746597603" sldId="2147483788"/>
          </pc:sldLayoutMkLst>
          <pc:spChg chg="del">
            <ac:chgData name="Cox, Bryant V" userId="5618f03e-aa16-4543-a3b8-7f254afdf656" providerId="ADAL" clId="{3CA24288-F792-4318-979A-CC301EC97752}" dt="2025-10-23T14:02:29.518" v="104" actId="478"/>
            <ac:spMkLst>
              <pc:docMk/>
              <pc:sldMasterMk cId="1270805390" sldId="2147483762"/>
              <pc:sldLayoutMk cId="1746597603" sldId="2147483788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29.518" v="104" actId="478"/>
            <ac:spMkLst>
              <pc:docMk/>
              <pc:sldMasterMk cId="1270805390" sldId="2147483762"/>
              <pc:sldLayoutMk cId="1746597603" sldId="214748378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29.518" v="104" actId="478"/>
            <ac:spMkLst>
              <pc:docMk/>
              <pc:sldMasterMk cId="1270805390" sldId="2147483762"/>
              <pc:sldLayoutMk cId="1746597603" sldId="2147483788"/>
              <ac:spMk id="4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31.374" v="106"/>
            <ac:picMkLst>
              <pc:docMk/>
              <pc:sldMasterMk cId="1270805390" sldId="2147483762"/>
              <pc:sldLayoutMk cId="1746597603" sldId="2147483788"/>
              <ac:picMk id="12" creationId="{20B7FA5A-0C87-CB79-4745-CF3C6CB3E07B}"/>
            </ac:picMkLst>
          </pc:picChg>
        </pc:sldLayoutChg>
        <pc:sldLayoutChg chg="addSp delSp modSp mod setBg">
          <pc:chgData name="Cox, Bryant V" userId="5618f03e-aa16-4543-a3b8-7f254afdf656" providerId="ADAL" clId="{3CA24288-F792-4318-979A-CC301EC97752}" dt="2025-10-23T14:02:34.756" v="109"/>
          <pc:sldLayoutMkLst>
            <pc:docMk/>
            <pc:sldMasterMk cId="1270805390" sldId="2147483762"/>
            <pc:sldLayoutMk cId="2179629993" sldId="2147483789"/>
          </pc:sldLayoutMkLst>
          <pc:spChg chg="del">
            <ac:chgData name="Cox, Bryant V" userId="5618f03e-aa16-4543-a3b8-7f254afdf656" providerId="ADAL" clId="{3CA24288-F792-4318-979A-CC301EC97752}" dt="2025-10-23T14:02:33.118" v="107" actId="478"/>
            <ac:spMkLst>
              <pc:docMk/>
              <pc:sldMasterMk cId="1270805390" sldId="2147483762"/>
              <pc:sldLayoutMk cId="2179629993" sldId="2147483789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33.118" v="107" actId="478"/>
            <ac:spMkLst>
              <pc:docMk/>
              <pc:sldMasterMk cId="1270805390" sldId="2147483762"/>
              <pc:sldLayoutMk cId="2179629993" sldId="2147483789"/>
              <ac:spMk id="17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33.118" v="107" actId="478"/>
            <ac:spMkLst>
              <pc:docMk/>
              <pc:sldMasterMk cId="1270805390" sldId="2147483762"/>
              <pc:sldLayoutMk cId="2179629993" sldId="2147483789"/>
              <ac:spMk id="18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34.756" v="109"/>
            <ac:picMkLst>
              <pc:docMk/>
              <pc:sldMasterMk cId="1270805390" sldId="2147483762"/>
              <pc:sldLayoutMk cId="2179629993" sldId="2147483789"/>
              <ac:picMk id="2" creationId="{FE818004-8206-A576-AA45-53B6108CC4F8}"/>
            </ac:picMkLst>
          </pc:picChg>
        </pc:sldLayoutChg>
        <pc:sldLayoutChg chg="addSp delSp modSp mod setBg">
          <pc:chgData name="Cox, Bryant V" userId="5618f03e-aa16-4543-a3b8-7f254afdf656" providerId="ADAL" clId="{3CA24288-F792-4318-979A-CC301EC97752}" dt="2025-10-23T14:02:38.076" v="112"/>
          <pc:sldLayoutMkLst>
            <pc:docMk/>
            <pc:sldMasterMk cId="1270805390" sldId="2147483762"/>
            <pc:sldLayoutMk cId="2401766846" sldId="2147483790"/>
          </pc:sldLayoutMkLst>
          <pc:spChg chg="del">
            <ac:chgData name="Cox, Bryant V" userId="5618f03e-aa16-4543-a3b8-7f254afdf656" providerId="ADAL" clId="{3CA24288-F792-4318-979A-CC301EC97752}" dt="2025-10-23T14:02:36.619" v="110" actId="478"/>
            <ac:spMkLst>
              <pc:docMk/>
              <pc:sldMasterMk cId="1270805390" sldId="2147483762"/>
              <pc:sldLayoutMk cId="2401766846" sldId="2147483790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36.619" v="110" actId="478"/>
            <ac:spMkLst>
              <pc:docMk/>
              <pc:sldMasterMk cId="1270805390" sldId="2147483762"/>
              <pc:sldLayoutMk cId="2401766846" sldId="2147483790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36.619" v="110" actId="478"/>
            <ac:spMkLst>
              <pc:docMk/>
              <pc:sldMasterMk cId="1270805390" sldId="2147483762"/>
              <pc:sldLayoutMk cId="2401766846" sldId="2147483790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38.076" v="112"/>
            <ac:picMkLst>
              <pc:docMk/>
              <pc:sldMasterMk cId="1270805390" sldId="2147483762"/>
              <pc:sldLayoutMk cId="2401766846" sldId="2147483790"/>
              <ac:picMk id="2" creationId="{5D67F120-897F-7F39-07B9-1D0197E8B0F3}"/>
            </ac:picMkLst>
          </pc:picChg>
        </pc:sldLayoutChg>
        <pc:sldLayoutChg chg="addSp delSp modSp mod setBg">
          <pc:chgData name="Cox, Bryant V" userId="5618f03e-aa16-4543-a3b8-7f254afdf656" providerId="ADAL" clId="{3CA24288-F792-4318-979A-CC301EC97752}" dt="2025-10-23T14:02:41.428" v="115"/>
          <pc:sldLayoutMkLst>
            <pc:docMk/>
            <pc:sldMasterMk cId="1270805390" sldId="2147483762"/>
            <pc:sldLayoutMk cId="2598102387" sldId="2147483791"/>
          </pc:sldLayoutMkLst>
          <pc:spChg chg="del">
            <ac:chgData name="Cox, Bryant V" userId="5618f03e-aa16-4543-a3b8-7f254afdf656" providerId="ADAL" clId="{3CA24288-F792-4318-979A-CC301EC97752}" dt="2025-10-23T14:02:40.014" v="113" actId="478"/>
            <ac:spMkLst>
              <pc:docMk/>
              <pc:sldMasterMk cId="1270805390" sldId="2147483762"/>
              <pc:sldLayoutMk cId="2598102387" sldId="2147483791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0.014" v="113" actId="478"/>
            <ac:spMkLst>
              <pc:docMk/>
              <pc:sldMasterMk cId="1270805390" sldId="2147483762"/>
              <pc:sldLayoutMk cId="2598102387" sldId="2147483791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0.014" v="113" actId="478"/>
            <ac:spMkLst>
              <pc:docMk/>
              <pc:sldMasterMk cId="1270805390" sldId="2147483762"/>
              <pc:sldLayoutMk cId="2598102387" sldId="2147483791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3CA24288-F792-4318-979A-CC301EC97752}" dt="2025-10-23T14:02:41.428" v="115"/>
            <ac:picMkLst>
              <pc:docMk/>
              <pc:sldMasterMk cId="1270805390" sldId="2147483762"/>
              <pc:sldLayoutMk cId="2598102387" sldId="2147483791"/>
              <ac:picMk id="2" creationId="{4665DCEB-44CF-AC03-9E38-2C6BC6949E44}"/>
            </ac:picMkLst>
          </pc:picChg>
        </pc:sldLayoutChg>
        <pc:sldLayoutChg chg="delSp mod">
          <pc:chgData name="Cox, Bryant V" userId="5618f03e-aa16-4543-a3b8-7f254afdf656" providerId="ADAL" clId="{3CA24288-F792-4318-979A-CC301EC97752}" dt="2025-10-23T14:02:43.421" v="116" actId="478"/>
          <pc:sldLayoutMkLst>
            <pc:docMk/>
            <pc:sldMasterMk cId="1270805390" sldId="2147483762"/>
            <pc:sldLayoutMk cId="157857510" sldId="2147483792"/>
          </pc:sldLayoutMkLst>
          <pc:spChg chg="del">
            <ac:chgData name="Cox, Bryant V" userId="5618f03e-aa16-4543-a3b8-7f254afdf656" providerId="ADAL" clId="{3CA24288-F792-4318-979A-CC301EC97752}" dt="2025-10-23T14:02:43.421" v="116" actId="478"/>
            <ac:spMkLst>
              <pc:docMk/>
              <pc:sldMasterMk cId="1270805390" sldId="2147483762"/>
              <pc:sldLayoutMk cId="157857510" sldId="2147483792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3.421" v="116" actId="478"/>
            <ac:spMkLst>
              <pc:docMk/>
              <pc:sldMasterMk cId="1270805390" sldId="2147483762"/>
              <pc:sldLayoutMk cId="157857510" sldId="2147483792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3.421" v="116" actId="478"/>
            <ac:spMkLst>
              <pc:docMk/>
              <pc:sldMasterMk cId="1270805390" sldId="2147483762"/>
              <pc:sldLayoutMk cId="157857510" sldId="2147483792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44.615" v="117" actId="478"/>
          <pc:sldLayoutMkLst>
            <pc:docMk/>
            <pc:sldMasterMk cId="1270805390" sldId="2147483762"/>
            <pc:sldLayoutMk cId="812617515" sldId="2147483793"/>
          </pc:sldLayoutMkLst>
          <pc:spChg chg="del">
            <ac:chgData name="Cox, Bryant V" userId="5618f03e-aa16-4543-a3b8-7f254afdf656" providerId="ADAL" clId="{3CA24288-F792-4318-979A-CC301EC97752}" dt="2025-10-23T14:02:44.615" v="117" actId="478"/>
            <ac:spMkLst>
              <pc:docMk/>
              <pc:sldMasterMk cId="1270805390" sldId="2147483762"/>
              <pc:sldLayoutMk cId="812617515" sldId="2147483793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4.615" v="117" actId="478"/>
            <ac:spMkLst>
              <pc:docMk/>
              <pc:sldMasterMk cId="1270805390" sldId="2147483762"/>
              <pc:sldLayoutMk cId="812617515" sldId="214748379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4.615" v="117" actId="478"/>
            <ac:spMkLst>
              <pc:docMk/>
              <pc:sldMasterMk cId="1270805390" sldId="2147483762"/>
              <pc:sldLayoutMk cId="812617515" sldId="214748379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46.022" v="118" actId="478"/>
          <pc:sldLayoutMkLst>
            <pc:docMk/>
            <pc:sldMasterMk cId="1270805390" sldId="2147483762"/>
            <pc:sldLayoutMk cId="60684011" sldId="2147483794"/>
          </pc:sldLayoutMkLst>
          <pc:spChg chg="del">
            <ac:chgData name="Cox, Bryant V" userId="5618f03e-aa16-4543-a3b8-7f254afdf656" providerId="ADAL" clId="{3CA24288-F792-4318-979A-CC301EC97752}" dt="2025-10-23T14:02:46.022" v="118" actId="478"/>
            <ac:spMkLst>
              <pc:docMk/>
              <pc:sldMasterMk cId="1270805390" sldId="2147483762"/>
              <pc:sldLayoutMk cId="60684011" sldId="2147483794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6.022" v="118" actId="478"/>
            <ac:spMkLst>
              <pc:docMk/>
              <pc:sldMasterMk cId="1270805390" sldId="2147483762"/>
              <pc:sldLayoutMk cId="60684011" sldId="214748379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6.022" v="118" actId="478"/>
            <ac:spMkLst>
              <pc:docMk/>
              <pc:sldMasterMk cId="1270805390" sldId="2147483762"/>
              <pc:sldLayoutMk cId="60684011" sldId="2147483794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CA24288-F792-4318-979A-CC301EC97752}" dt="2025-10-23T14:02:47.164" v="119" actId="478"/>
          <pc:sldLayoutMkLst>
            <pc:docMk/>
            <pc:sldMasterMk cId="1270805390" sldId="2147483762"/>
            <pc:sldLayoutMk cId="3759527322" sldId="2147483795"/>
          </pc:sldLayoutMkLst>
          <pc:spChg chg="del">
            <ac:chgData name="Cox, Bryant V" userId="5618f03e-aa16-4543-a3b8-7f254afdf656" providerId="ADAL" clId="{3CA24288-F792-4318-979A-CC301EC97752}" dt="2025-10-23T14:02:47.164" v="119" actId="478"/>
            <ac:spMkLst>
              <pc:docMk/>
              <pc:sldMasterMk cId="1270805390" sldId="2147483762"/>
              <pc:sldLayoutMk cId="3759527322" sldId="214748379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7.164" v="119" actId="478"/>
            <ac:spMkLst>
              <pc:docMk/>
              <pc:sldMasterMk cId="1270805390" sldId="2147483762"/>
              <pc:sldLayoutMk cId="3759527322" sldId="214748379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CA24288-F792-4318-979A-CC301EC97752}" dt="2025-10-23T14:02:47.164" v="119" actId="478"/>
            <ac:spMkLst>
              <pc:docMk/>
              <pc:sldMasterMk cId="1270805390" sldId="2147483762"/>
              <pc:sldLayoutMk cId="3759527322" sldId="2147483795"/>
              <ac:spMk id="5" creationId="{00000000-0000-0000-0000-000000000000}"/>
            </ac:spMkLst>
          </pc:spChg>
        </pc:sldLayoutChg>
      </pc:sldMasterChg>
    </pc:docChg>
  </pc:docChgLst>
  <pc:docChgLst>
    <pc:chgData name="Alston, Charita D" userId="0f8f91f7-cc18-406e-9b6e-385f50ac02ea" providerId="ADAL" clId="{16A19F05-64E3-488B-9AB9-3FF73195CEB1}"/>
    <pc:docChg chg="custSel modSld">
      <pc:chgData name="Alston, Charita D" userId="0f8f91f7-cc18-406e-9b6e-385f50ac02ea" providerId="ADAL" clId="{16A19F05-64E3-488B-9AB9-3FF73195CEB1}" dt="2025-02-07T14:21:30.120" v="7" actId="14100"/>
      <pc:docMkLst>
        <pc:docMk/>
      </pc:docMkLst>
      <pc:sldChg chg="addSp delSp modSp mod">
        <pc:chgData name="Alston, Charita D" userId="0f8f91f7-cc18-406e-9b6e-385f50ac02ea" providerId="ADAL" clId="{16A19F05-64E3-488B-9AB9-3FF73195CEB1}" dt="2025-02-07T14:21:21.505" v="3" actId="14100"/>
        <pc:sldMkLst>
          <pc:docMk/>
          <pc:sldMk cId="1497855499" sldId="286"/>
        </pc:sldMkLst>
      </pc:sldChg>
      <pc:sldChg chg="addSp delSp modSp mod">
        <pc:chgData name="Alston, Charita D" userId="0f8f91f7-cc18-406e-9b6e-385f50ac02ea" providerId="ADAL" clId="{16A19F05-64E3-488B-9AB9-3FF73195CEB1}" dt="2025-02-07T14:21:30.120" v="7" actId="14100"/>
        <pc:sldMkLst>
          <pc:docMk/>
          <pc:sldMk cId="1455173521" sldId="28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 Presentation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2: Learning Principles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315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8B23EB-0693-EA17-BA35-DE243D054565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906D6E-17D7-F340-C53E-EACE7B25053B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45802-E6B8-A385-246A-4B045E085B87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B83B2F49-E24A-D97F-590A-171C1E62F7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kern="0"/>
              <a:t>Refer To:</a:t>
            </a:r>
            <a:endParaRPr lang="en-US" kern="0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4513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754354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1875384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94001119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176818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53104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99431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F28194-0ACC-50DA-7FFB-DFDC473A4139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147815-31A3-BDB1-B4F3-83662AAC6D4E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35574E-40DD-DCB2-2E7D-E26917BEEE1D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5015F6-4849-2BB4-DFE5-0659F53D46A4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7742562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33543286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B0BBFBCE-5907-40CD-E714-9406C50C68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22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6" name="Picture 5" descr="Background pattern&#10;&#10;AI-generated content may be incorrect.">
            <a:extLst>
              <a:ext uri="{FF2B5EF4-FFF2-40B4-BE49-F238E27FC236}">
                <a16:creationId xmlns:a16="http://schemas.microsoft.com/office/drawing/2014/main" id="{15034040-126B-1041-62DE-B9ABE7A636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485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A595235B-AA10-2388-84B1-041C5DF11A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4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12" name="Picture 11" descr="Background pattern&#10;&#10;AI-generated content may be incorrect.">
            <a:extLst>
              <a:ext uri="{FF2B5EF4-FFF2-40B4-BE49-F238E27FC236}">
                <a16:creationId xmlns:a16="http://schemas.microsoft.com/office/drawing/2014/main" id="{20B7FA5A-0C87-CB79-4745-CF3C6CB3E0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97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FE818004-8206-A576-AA45-53B6108CC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29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5D67F120-897F-7F39-07B9-1D0197E8B0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668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4665DCEB-44CF-AC03-9E38-2C6BC6949E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023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57857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12617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606840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75952732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514CB4C5-B397-A29B-841C-13C881DC4F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655F7888-79E7-2E4E-44E2-86F5EEE67B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A80FFE-B179-0FDA-4802-793FA5557B1B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703E7C-F43B-31D0-B922-81E6222DFBAE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8E96F-A150-EF73-400A-BE20D71F6C5B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EE6C06-4DB6-7174-618C-2957DB2FD46D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B2E16C-06D5-DDED-E2D4-21084483762D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0EB080-A777-4642-1444-6AA9508EA3AD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D6D9B3-093F-9429-00D5-F2BD1534E5C5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02: Adult Learning Principles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86E174-10C2-7436-35EF-B8C3CCC20568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Adult Learning Principles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TeachBack</a:t>
            </a:r>
          </a:p>
        </p:txBody>
      </p:sp>
      <p:pic>
        <p:nvPicPr>
          <p:cNvPr id="19" name="Picture Placeholder 18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Explain multiple learning channels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TeachBack</a:t>
            </a:r>
            <a:endParaRPr lang="en-US" sz="1000" b="0" kern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Explain multiple learning channels</a:t>
            </a:r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endParaRPr lang="en-US" sz="1000" b="0" kern="0"/>
          </a:p>
        </p:txBody>
      </p:sp>
    </p:spTree>
    <p:extLst>
      <p:ext uri="{BB962C8B-B14F-4D97-AF65-F5344CB8AC3E}">
        <p14:creationId xmlns:p14="http://schemas.microsoft.com/office/powerpoint/2010/main" val="74608456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Analyze Your Audience (1 of 2)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11163" y="1220787"/>
            <a:ext cx="8318500" cy="3721099"/>
          </a:xfrm>
        </p:spPr>
        <p:txBody>
          <a:bodyPr/>
          <a:lstStyle/>
          <a:p>
            <a:pPr lvl="0"/>
            <a:r>
              <a:rPr lang="en-US" dirty="0"/>
              <a:t>Who needs to receive training?</a:t>
            </a:r>
          </a:p>
          <a:p>
            <a:pPr lvl="0"/>
            <a:r>
              <a:rPr lang="en-US" dirty="0"/>
              <a:t>What are their current skill and knowledge levels?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Analyze Your Audience (1 of 2)</a:t>
            </a: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Who needs to receive training?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What are their current skill and knowledge levels?</a:t>
            </a:r>
          </a:p>
        </p:txBody>
      </p:sp>
    </p:spTree>
    <p:extLst>
      <p:ext uri="{BB962C8B-B14F-4D97-AF65-F5344CB8AC3E}">
        <p14:creationId xmlns:p14="http://schemas.microsoft.com/office/powerpoint/2010/main" val="1497855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Analyze Your Audience (2 of 2)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11163" y="1220787"/>
            <a:ext cx="8318500" cy="3721099"/>
          </a:xfrm>
        </p:spPr>
        <p:txBody>
          <a:bodyPr/>
          <a:lstStyle/>
          <a:p>
            <a:pPr lvl="0"/>
            <a:r>
              <a:rPr lang="en-US" dirty="0"/>
              <a:t>What are their preferred learning channels?</a:t>
            </a:r>
          </a:p>
          <a:p>
            <a:r>
              <a:rPr lang="en-US" dirty="0"/>
              <a:t>What is their motivation level?</a:t>
            </a: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Analyze Your Audience (2 of 2)</a:t>
            </a:r>
            <a:endParaRPr lang="en-US" sz="1000" b="0" kern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What are their preferred learning channels?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What is their motivation level?</a:t>
            </a:r>
          </a:p>
        </p:txBody>
      </p:sp>
    </p:spTree>
    <p:extLst>
      <p:ext uri="{BB962C8B-B14F-4D97-AF65-F5344CB8AC3E}">
        <p14:creationId xmlns:p14="http://schemas.microsoft.com/office/powerpoint/2010/main" val="1455173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2.2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determine the target audience who will attend the training </a:t>
            </a:r>
            <a:r>
              <a:rPr lang="en-US"/>
              <a:t>course </a:t>
            </a:r>
          </a:p>
          <a:p>
            <a:pPr lvl="1"/>
            <a:r>
              <a:rPr lang="en-US"/>
              <a:t>Duration </a:t>
            </a:r>
            <a:r>
              <a:rPr lang="en-US" dirty="0"/>
              <a:t>25 minutes (15-preparation; 10-discussions)</a:t>
            </a:r>
          </a:p>
          <a:p>
            <a:pPr lvl="1"/>
            <a:r>
              <a:rPr lang="en-US" dirty="0"/>
              <a:t>Group: Individual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Target Audience </a:t>
            </a:r>
            <a:br>
              <a:rPr lang="en-US" dirty="0"/>
            </a:br>
            <a:r>
              <a:rPr lang="en-US" dirty="0"/>
              <a:t>Analysis Activity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determine the target audience who will attend the training course the participants will be presenting when they return to their countries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25 minutes (15-prepartion; 10-discussions)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Target Audience </a:t>
            </a:r>
          </a:p>
          <a:p>
            <a:r>
              <a:rPr lang="en-US" sz="1000" b="0" kern="0" dirty="0"/>
              <a:t>Analysis Activity</a:t>
            </a:r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2.2</a:t>
            </a:r>
          </a:p>
        </p:txBody>
      </p:sp>
    </p:spTree>
    <p:extLst>
      <p:ext uri="{BB962C8B-B14F-4D97-AF65-F5344CB8AC3E}">
        <p14:creationId xmlns:p14="http://schemas.microsoft.com/office/powerpoint/2010/main" val="380050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Summary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Adult learning principles</a:t>
            </a:r>
          </a:p>
          <a:p>
            <a:pPr lvl="0"/>
            <a:r>
              <a:rPr lang="en-US" dirty="0"/>
              <a:t>Multiple learning channels </a:t>
            </a:r>
          </a:p>
          <a:p>
            <a:r>
              <a:rPr lang="en-US" dirty="0"/>
              <a:t>Target audience analysis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Adult learning principles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Multiple learning channels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Target audience analysis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Objective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8600"/>
            <a:r>
              <a:rPr lang="en-US" dirty="0"/>
              <a:t>At the end of this module, you will be able to determine the target audience requirements based on adult learning principles. 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determine the target audience requirements based on adult learning principles. 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Learner Characteristics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Motivations and readiness</a:t>
            </a:r>
          </a:p>
          <a:p>
            <a:pPr lvl="0"/>
            <a:r>
              <a:rPr lang="en-US" dirty="0"/>
              <a:t>Previous learning</a:t>
            </a:r>
          </a:p>
          <a:p>
            <a:r>
              <a:rPr lang="en-US" dirty="0"/>
              <a:t>Active learning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 Characteristics</a:t>
            </a:r>
            <a:endParaRPr lang="en-US" sz="1000" b="0" kern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Motivations and readiness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Previous learning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Active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76810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Learners: </a:t>
            </a:r>
            <a:br>
              <a:rPr lang="en-US" dirty="0"/>
            </a:br>
            <a:r>
              <a:rPr lang="en-US" dirty="0"/>
              <a:t>Motivations and Readiness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Adults learn more when training:</a:t>
            </a:r>
          </a:p>
          <a:p>
            <a:pPr lvl="1"/>
            <a:r>
              <a:rPr lang="en-US" dirty="0"/>
              <a:t>Relates to a personal need or benefit</a:t>
            </a:r>
          </a:p>
          <a:p>
            <a:pPr lvl="1"/>
            <a:r>
              <a:rPr lang="en-US" dirty="0"/>
              <a:t>Explains the reason why</a:t>
            </a:r>
          </a:p>
          <a:p>
            <a:pPr lvl="1"/>
            <a:r>
              <a:rPr lang="en-US" dirty="0"/>
              <a:t>Focuses on job-related or practical situations</a:t>
            </a:r>
          </a:p>
          <a:p>
            <a:pPr lvl="1"/>
            <a:r>
              <a:rPr lang="en-US" dirty="0"/>
              <a:t>Helps them succeed</a:t>
            </a:r>
          </a:p>
        </p:txBody>
      </p:sp>
      <p:pic>
        <p:nvPicPr>
          <p:cNvPr id="14" name="Content Placeholder 13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361" y="1565896"/>
            <a:ext cx="3313232" cy="24886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352206" y="3839058"/>
            <a:ext cx="1357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Learners: Motivations and Readiness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Adults learn more when training: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Relates to a personal need or benefit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Explains the reason why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Focuses on job-related or practical situations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Helps them succeed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126317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Learners: Previous Learning</a:t>
            </a:r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26" y="3609777"/>
            <a:ext cx="3077898" cy="23084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Adults learn by</a:t>
            </a:r>
          </a:p>
          <a:p>
            <a:pPr lvl="1"/>
            <a:r>
              <a:rPr lang="en-US" dirty="0"/>
              <a:t>Associating new learning to past experiences to create their own understanding</a:t>
            </a:r>
          </a:p>
          <a:p>
            <a:pPr lvl="1"/>
            <a:r>
              <a:rPr lang="en-US" dirty="0"/>
              <a:t>Recognizing the need to change previous assumptions, procedures, or techniques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76018" y="5705203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Learners: Previous Learning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Adults learn by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Associating new learning to past experiences to create their own understanding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Recognizing the need to change previous assumptions, procedures, or techniques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4415094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D:\Users\Sharon\Downloads\96397118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64"/>
          <a:stretch/>
        </p:blipFill>
        <p:spPr>
          <a:xfrm>
            <a:off x="5928732" y="2943226"/>
            <a:ext cx="2834268" cy="2109788"/>
          </a:xfrm>
          <a:ln>
            <a:solidFill>
              <a:schemeClr val="tx1"/>
            </a:solidFill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Adult Learners: Active Learning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112467" y="2943226"/>
            <a:ext cx="2812083" cy="2109788"/>
          </a:xfr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3097050" y="5066178"/>
            <a:ext cx="2825496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32215" y="5066177"/>
            <a:ext cx="2825496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Passive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33761" y="4850734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17934" y="485998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Adult Learners: Active Learning</a:t>
            </a:r>
            <a:endParaRPr lang="en-US" sz="1000" b="0" kern="0" dirty="0"/>
          </a:p>
        </p:txBody>
      </p:sp>
      <p:sp>
        <p:nvSpPr>
          <p:cNvPr id="3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33" name="CallBottom" hidden="1"/>
          <p:cNvSpPr txBox="1">
            <a:spLocks/>
          </p:cNvSpPr>
          <p:nvPr/>
        </p:nvSpPr>
        <p:spPr bwMode="auto">
          <a:xfrm>
            <a:off x="165100" y="5587008"/>
            <a:ext cx="730250" cy="31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Active</a:t>
            </a:r>
          </a:p>
        </p:txBody>
      </p:sp>
      <p:sp>
        <p:nvSpPr>
          <p:cNvPr id="34" name="CallBottom" hidden="1"/>
          <p:cNvSpPr txBox="1">
            <a:spLocks/>
          </p:cNvSpPr>
          <p:nvPr/>
        </p:nvSpPr>
        <p:spPr bwMode="auto">
          <a:xfrm>
            <a:off x="1793875" y="5587008"/>
            <a:ext cx="730250" cy="31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Passive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2"/>
          </p:nvPr>
        </p:nvSpPr>
        <p:spPr>
          <a:xfrm>
            <a:off x="411163" y="1220790"/>
            <a:ext cx="8218487" cy="3719509"/>
          </a:xfrm>
        </p:spPr>
        <p:txBody>
          <a:bodyPr/>
          <a:lstStyle/>
          <a:p>
            <a:r>
              <a:rPr lang="en-US" dirty="0"/>
              <a:t>Adults learn and remember more when the training is active rather than passive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8335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2.1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describe adult learning principles</a:t>
            </a:r>
          </a:p>
          <a:p>
            <a:pPr lvl="1"/>
            <a:r>
              <a:rPr lang="en-US" dirty="0"/>
              <a:t>Duration 45 minutes (15-preparation; 30-presentation and debrief)</a:t>
            </a:r>
          </a:p>
          <a:p>
            <a:pPr lvl="1"/>
            <a:r>
              <a:rPr lang="en-US" dirty="0"/>
              <a:t>Group: Small group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Adult Learning</a:t>
            </a:r>
            <a:br>
              <a:rPr lang="en-US" dirty="0"/>
            </a:br>
            <a:r>
              <a:rPr lang="en-US" dirty="0"/>
              <a:t> Principles Activity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describe adult learning principles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45 minutes (15-prepartion; 30-presentation and 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Small group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Adult Learning </a:t>
            </a:r>
          </a:p>
          <a:p>
            <a:r>
              <a:rPr lang="en-US" sz="1000" b="0" kern="0" dirty="0"/>
              <a:t>Principles Activity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2.1</a:t>
            </a:r>
          </a:p>
        </p:txBody>
      </p:sp>
    </p:spTree>
    <p:extLst>
      <p:ext uri="{BB962C8B-B14F-4D97-AF65-F5344CB8AC3E}">
        <p14:creationId xmlns:p14="http://schemas.microsoft.com/office/powerpoint/2010/main" val="9801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Learning Channels</a:t>
            </a:r>
          </a:p>
        </p:txBody>
      </p:sp>
      <p:pic>
        <p:nvPicPr>
          <p:cNvPr id="6146" name="Picture 2" descr="D:\Users\Sharon\Downloads\803761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5"/>
          <a:stretch/>
        </p:blipFill>
        <p:spPr bwMode="auto">
          <a:xfrm>
            <a:off x="3357075" y="1580543"/>
            <a:ext cx="2227774" cy="1993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Users\Sharon\Downloads\1476965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7911"/>
          <a:stretch/>
        </p:blipFill>
        <p:spPr bwMode="auto">
          <a:xfrm>
            <a:off x="514141" y="1580543"/>
            <a:ext cx="2465295" cy="1996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Users\Sharon\Downloads\9777165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2" t="29942" r="32461" b="7333"/>
          <a:stretch/>
        </p:blipFill>
        <p:spPr bwMode="auto">
          <a:xfrm>
            <a:off x="388637" y="2619364"/>
            <a:ext cx="723330" cy="9921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Users\Sharon\Downloads\15527566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r="-1144"/>
          <a:stretch/>
        </p:blipFill>
        <p:spPr bwMode="auto">
          <a:xfrm>
            <a:off x="5809128" y="1626713"/>
            <a:ext cx="2749832" cy="1993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88637" y="3469775"/>
            <a:ext cx="2590800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Hearing</a:t>
            </a:r>
          </a:p>
        </p:txBody>
      </p:sp>
      <p:pic>
        <p:nvPicPr>
          <p:cNvPr id="6155" name="Picture 11" descr="D:\Users\Sharon\Downloads\875727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3" t="8066" r="54313" b="30028"/>
          <a:stretch/>
        </p:blipFill>
        <p:spPr bwMode="auto">
          <a:xfrm>
            <a:off x="3197062" y="2652460"/>
            <a:ext cx="722376" cy="9364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16903" y="3466839"/>
            <a:ext cx="2494842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Seeing</a:t>
            </a:r>
          </a:p>
        </p:txBody>
      </p:sp>
      <p:pic>
        <p:nvPicPr>
          <p:cNvPr id="6158" name="Picture 14" descr="D:\Users\Sharon\Downloads\15368393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t="9290" r="50000" b="8686"/>
          <a:stretch/>
        </p:blipFill>
        <p:spPr bwMode="auto">
          <a:xfrm>
            <a:off x="5753305" y="2652087"/>
            <a:ext cx="722376" cy="895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782235" y="3466839"/>
            <a:ext cx="2814918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Touching/Doing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55486" y="3254331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50024" y="325139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35010" y="3256391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2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Multiple Learning Channels</a:t>
            </a:r>
            <a:endParaRPr lang="en-US" sz="1000" b="0" kern="0" dirty="0"/>
          </a:p>
        </p:txBody>
      </p:sp>
      <p:sp>
        <p:nvSpPr>
          <p:cNvPr id="2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26" name="CallBottom" hidden="1"/>
          <p:cNvSpPr txBox="1">
            <a:spLocks/>
          </p:cNvSpPr>
          <p:nvPr/>
        </p:nvSpPr>
        <p:spPr bwMode="auto">
          <a:xfrm>
            <a:off x="127000" y="5673923"/>
            <a:ext cx="720725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Hearing</a:t>
            </a:r>
          </a:p>
        </p:txBody>
      </p:sp>
      <p:sp>
        <p:nvSpPr>
          <p:cNvPr id="27" name="CallBottom" hidden="1"/>
          <p:cNvSpPr txBox="1">
            <a:spLocks/>
          </p:cNvSpPr>
          <p:nvPr/>
        </p:nvSpPr>
        <p:spPr bwMode="auto">
          <a:xfrm>
            <a:off x="917575" y="5673923"/>
            <a:ext cx="920750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Seeing</a:t>
            </a:r>
          </a:p>
        </p:txBody>
      </p:sp>
      <p:sp>
        <p:nvSpPr>
          <p:cNvPr id="28" name="CallBottom" hidden="1"/>
          <p:cNvSpPr txBox="1">
            <a:spLocks/>
          </p:cNvSpPr>
          <p:nvPr/>
        </p:nvSpPr>
        <p:spPr bwMode="auto">
          <a:xfrm>
            <a:off x="1908175" y="5673923"/>
            <a:ext cx="920750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Touching/Doing</a:t>
            </a:r>
          </a:p>
        </p:txBody>
      </p:sp>
    </p:spTree>
    <p:extLst>
      <p:ext uri="{BB962C8B-B14F-4D97-AF65-F5344CB8AC3E}">
        <p14:creationId xmlns:p14="http://schemas.microsoft.com/office/powerpoint/2010/main" val="193914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728107" y="1505421"/>
            <a:ext cx="7249951" cy="461665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Learning</a:t>
            </a:r>
          </a:p>
        </p:txBody>
      </p:sp>
      <p:sp>
        <p:nvSpPr>
          <p:cNvPr id="28674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Formula for Learning </a:t>
            </a:r>
          </a:p>
        </p:txBody>
      </p:sp>
      <p:pic>
        <p:nvPicPr>
          <p:cNvPr id="4098" name="Picture 2" descr="D:\Saved Files\StateDept\CourseEvaluation\CT_CAD\08 Team #1.jpg"/>
          <p:cNvPicPr preferRelativeResize="0"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16617" r="18296" b="24124"/>
          <a:stretch/>
        </p:blipFill>
        <p:spPr bwMode="auto">
          <a:xfrm>
            <a:off x="727451" y="2082972"/>
            <a:ext cx="1981012" cy="123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93585" y="3303852"/>
            <a:ext cx="2048745" cy="40011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Telling</a:t>
            </a:r>
          </a:p>
        </p:txBody>
      </p:sp>
      <p:pic>
        <p:nvPicPr>
          <p:cNvPr id="17" name="Picture 16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77" y="2121131"/>
            <a:ext cx="1828800" cy="11999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482419" y="3314451"/>
            <a:ext cx="1900516" cy="40011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Showing</a:t>
            </a:r>
          </a:p>
        </p:txBody>
      </p:sp>
      <p:pic>
        <p:nvPicPr>
          <p:cNvPr id="11" name="Picture 10"/>
          <p:cNvPicPr preferRelativeResize="0"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" t="32254" r="33177" b="24413"/>
          <a:stretch/>
        </p:blipFill>
        <p:spPr>
          <a:xfrm>
            <a:off x="6113400" y="2082972"/>
            <a:ext cx="1828800" cy="12314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79524" y="2167120"/>
            <a:ext cx="6670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10505" y="2206456"/>
            <a:ext cx="6670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+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978058" y="1182255"/>
            <a:ext cx="66703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=</a:t>
            </a:r>
            <a:endParaRPr lang="en-US" sz="6600" b="1" cap="none" spc="0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77542" y="3285762"/>
            <a:ext cx="1900516" cy="40011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Doing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84513" y="3088408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23127" y="308813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DS/T/ATA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44583" y="308813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DS/T/ATA</a:t>
            </a:r>
          </a:p>
        </p:txBody>
      </p:sp>
      <p:sp>
        <p:nvSpPr>
          <p:cNvPr id="29" name="CallTop" hidden="1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Formula for Learning </a:t>
            </a:r>
            <a:endParaRPr lang="en-US" sz="1000" b="0" kern="0" dirty="0"/>
          </a:p>
        </p:txBody>
      </p:sp>
      <p:sp>
        <p:nvSpPr>
          <p:cNvPr id="3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31" name="CallBottom" hidden="1"/>
          <p:cNvSpPr txBox="1">
            <a:spLocks/>
          </p:cNvSpPr>
          <p:nvPr/>
        </p:nvSpPr>
        <p:spPr bwMode="auto">
          <a:xfrm>
            <a:off x="127000" y="5673923"/>
            <a:ext cx="720725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Telling</a:t>
            </a:r>
          </a:p>
        </p:txBody>
      </p:sp>
      <p:sp>
        <p:nvSpPr>
          <p:cNvPr id="32" name="CallBottom" hidden="1"/>
          <p:cNvSpPr txBox="1">
            <a:spLocks/>
          </p:cNvSpPr>
          <p:nvPr/>
        </p:nvSpPr>
        <p:spPr bwMode="auto">
          <a:xfrm>
            <a:off x="950912" y="5673923"/>
            <a:ext cx="920750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Showing</a:t>
            </a:r>
          </a:p>
        </p:txBody>
      </p:sp>
      <p:sp>
        <p:nvSpPr>
          <p:cNvPr id="33" name="CallBottom" hidden="1"/>
          <p:cNvSpPr txBox="1">
            <a:spLocks/>
          </p:cNvSpPr>
          <p:nvPr/>
        </p:nvSpPr>
        <p:spPr bwMode="auto">
          <a:xfrm>
            <a:off x="1908175" y="5673923"/>
            <a:ext cx="920750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Doing</a:t>
            </a:r>
          </a:p>
        </p:txBody>
      </p:sp>
      <p:sp>
        <p:nvSpPr>
          <p:cNvPr id="34" name="CallBottom" hidden="1"/>
          <p:cNvSpPr txBox="1">
            <a:spLocks/>
          </p:cNvSpPr>
          <p:nvPr/>
        </p:nvSpPr>
        <p:spPr bwMode="auto">
          <a:xfrm>
            <a:off x="950912" y="5331023"/>
            <a:ext cx="920750" cy="40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2077011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Print xmlns="0b39b100-34c8-42a1-9ad6-b6ff7a1420fd">DO NOT PRINT</Prin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C54F109ADDA44AFB12D26C091275A" ma:contentTypeVersion="19" ma:contentTypeDescription="Create a new document." ma:contentTypeScope="" ma:versionID="f6b91998ab34f0c64cb5888370d67e39">
  <xsd:schema xmlns:xsd="http://www.w3.org/2001/XMLSchema" xmlns:xs="http://www.w3.org/2001/XMLSchema" xmlns:p="http://schemas.microsoft.com/office/2006/metadata/properties" xmlns:ns2="0b39b100-34c8-42a1-9ad6-b6ff7a1420fd" xmlns:ns3="96114d72-49eb-45bc-812c-97b630c0d439" targetNamespace="http://schemas.microsoft.com/office/2006/metadata/properties" ma:root="true" ma:fieldsID="6d29a77257a4191267187f98c0eaacfb" ns2:_="" ns3:_="">
    <xsd:import namespace="0b39b100-34c8-42a1-9ad6-b6ff7a1420fd"/>
    <xsd:import namespace="96114d72-49eb-45bc-812c-97b630c0d439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  <xsd:enumeration value="Printing Instructions"/>
        </xsd:restriction>
      </xsd:simpleType>
    </xsd:element>
    <xsd:element name="LS_x0020_Folder" ma:index="15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1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14d72-49eb-45bc-812c-97b630c0d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dcmitype/"/>
    <ds:schemaRef ds:uri="http://schemas.openxmlformats.org/package/2006/metadata/core-properties"/>
    <ds:schemaRef ds:uri="0b39b100-34c8-42a1-9ad6-b6ff7a1420fd"/>
    <ds:schemaRef ds:uri="http://purl.org/dc/elements/1.1/"/>
    <ds:schemaRef ds:uri="http://schemas.microsoft.com/office/2006/documentManagement/types"/>
    <ds:schemaRef ds:uri="96114d72-49eb-45bc-812c-97b630c0d439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50FD76-35FD-4BA0-9BCB-D011EDB552A4}"/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784</TotalTime>
  <Words>634</Words>
  <Application>Microsoft Office PowerPoint</Application>
  <PresentationFormat>On-screen Show (4:3)</PresentationFormat>
  <Paragraphs>137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Adult Learning Principles</vt:lpstr>
      <vt:lpstr>Module Objective</vt:lpstr>
      <vt:lpstr>Adult Learner Characteristics</vt:lpstr>
      <vt:lpstr>Adult Learners:  Motivations and Readiness</vt:lpstr>
      <vt:lpstr>Adult Learners: Previous Learning</vt:lpstr>
      <vt:lpstr>Adult Learners: Active Learning</vt:lpstr>
      <vt:lpstr>Adult Learning  Principles Activity</vt:lpstr>
      <vt:lpstr>Multiple Learning Channels</vt:lpstr>
      <vt:lpstr>Formula for Learning </vt:lpstr>
      <vt:lpstr>TeachBack</vt:lpstr>
      <vt:lpstr>Analyze Your Audience (1 of 2)</vt:lpstr>
      <vt:lpstr>Analyze Your Audience (2 of 2)</vt:lpstr>
      <vt:lpstr>Target Audience  Analysis Activity</vt:lpstr>
      <vt:lpstr>Module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 Module Title Here</dc:title>
  <dc:creator>Sharon</dc:creator>
  <cp:lastModifiedBy>Cox, Bryant V</cp:lastModifiedBy>
  <cp:revision>40</cp:revision>
  <dcterms:created xsi:type="dcterms:W3CDTF">2013-12-04T17:15:08Z</dcterms:created>
  <dcterms:modified xsi:type="dcterms:W3CDTF">2025-10-23T14:03:08Z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0x0101006FBC54F109ADDA44AFB12D26C091275A</vt:lpwstr>
  </property>
  <property fmtid="{D5CDD505-2E9C-101B-9397-08002B2CF9AE}" pid="3" name="Languages">
    <vt:lpwstr>English</vt:lpwstr>
  </property>
  <property fmtid="{D5CDD505-2E9C-101B-9397-08002B2CF9AE}" pid="4" name="MSIP_Label_1665d9ee-429a-4d5f-97cc-cfb56e044a6e_Enabled">
    <vt:lpwstr>true</vt:lpwstr>
  </property>
  <property fmtid="{D5CDD505-2E9C-101B-9397-08002B2CF9AE}" pid="5" name="MSIP_Label_1665d9ee-429a-4d5f-97cc-cfb56e044a6e_SetDate">
    <vt:lpwstr>2025-02-07T14:21:06Z</vt:lpwstr>
  </property>
  <property fmtid="{D5CDD505-2E9C-101B-9397-08002B2CF9AE}" pid="6" name="MSIP_Label_1665d9ee-429a-4d5f-97cc-cfb56e044a6e_Method">
    <vt:lpwstr>Privileged</vt:lpwstr>
  </property>
  <property fmtid="{D5CDD505-2E9C-101B-9397-08002B2CF9AE}" pid="7" name="MSIP_Label_1665d9ee-429a-4d5f-97cc-cfb56e044a6e_Name">
    <vt:lpwstr>1665d9ee-429a-4d5f-97cc-cfb56e044a6e</vt:lpwstr>
  </property>
  <property fmtid="{D5CDD505-2E9C-101B-9397-08002B2CF9AE}" pid="8" name="MSIP_Label_1665d9ee-429a-4d5f-97cc-cfb56e044a6e_SiteId">
    <vt:lpwstr>66cf5074-5afe-48d1-a691-a12b2121f44b</vt:lpwstr>
  </property>
  <property fmtid="{D5CDD505-2E9C-101B-9397-08002B2CF9AE}" pid="9" name="MSIP_Label_1665d9ee-429a-4d5f-97cc-cfb56e044a6e_ActionId">
    <vt:lpwstr>b573ac39-c0d8-4e71-9189-e297e78301a5</vt:lpwstr>
  </property>
  <property fmtid="{D5CDD505-2E9C-101B-9397-08002B2CF9AE}" pid="10" name="MSIP_Label_1665d9ee-429a-4d5f-97cc-cfb56e044a6e_ContentBits">
    <vt:lpwstr>0</vt:lpwstr>
  </property>
</Properties>
</file>