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82" r:id="rId4"/>
    <p:sldMasterId id="2147483795" r:id="rId5"/>
  </p:sldMasterIdLst>
  <p:notesMasterIdLst>
    <p:notesMasterId r:id="rId17"/>
  </p:notesMasterIdLst>
  <p:handoutMasterIdLst>
    <p:handoutMasterId r:id="rId18"/>
  </p:handoutMasterIdLst>
  <p:sldIdLst>
    <p:sldId id="256" r:id="rId6"/>
    <p:sldId id="268" r:id="rId7"/>
    <p:sldId id="269" r:id="rId8"/>
    <p:sldId id="270" r:id="rId9"/>
    <p:sldId id="280" r:id="rId10"/>
    <p:sldId id="272" r:id="rId11"/>
    <p:sldId id="277" r:id="rId12"/>
    <p:sldId id="281" r:id="rId13"/>
    <p:sldId id="274" r:id="rId14"/>
    <p:sldId id="276" r:id="rId15"/>
    <p:sldId id="282" r:id="rId16"/>
  </p:sldIdLst>
  <p:sldSz cx="9144000" cy="6858000" type="screen4x3"/>
  <p:notesSz cx="7010400" cy="9372600"/>
  <p:custDataLst>
    <p:tags r:id="rId1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8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1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175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920">
          <p15:clr>
            <a:srgbClr val="A4A3A4"/>
          </p15:clr>
        </p15:guide>
        <p15:guide id="10" pos="259">
          <p15:clr>
            <a:srgbClr val="A4A3A4"/>
          </p15:clr>
        </p15:guide>
        <p15:guide id="11" pos="5499">
          <p15:clr>
            <a:srgbClr val="A4A3A4"/>
          </p15:clr>
        </p15:guide>
        <p15:guide id="12" pos="48">
          <p15:clr>
            <a:srgbClr val="A4A3A4"/>
          </p15:clr>
        </p15:guide>
        <p15:guide id="13" pos="1824">
          <p15:clr>
            <a:srgbClr val="A4A3A4"/>
          </p15:clr>
        </p15:guide>
        <p15:guide id="14" pos="2880">
          <p15:clr>
            <a:srgbClr val="A4A3A4"/>
          </p15:clr>
        </p15:guide>
        <p15:guide id="15" pos="4031">
          <p15:clr>
            <a:srgbClr val="A4A3A4"/>
          </p15:clr>
        </p15:guide>
        <p15:guide id="16" pos="2994">
          <p15:clr>
            <a:srgbClr val="A4A3A4"/>
          </p15:clr>
        </p15:guide>
        <p15:guide id="17" pos="2764">
          <p15:clr>
            <a:srgbClr val="A4A3A4"/>
          </p15:clr>
        </p15:guide>
        <p15:guide id="18" orient="horz" pos="778">
          <p15:clr>
            <a:srgbClr val="A4A3A4"/>
          </p15:clr>
        </p15:guide>
        <p15:guide id="19" pos="1524">
          <p15:clr>
            <a:srgbClr val="A4A3A4"/>
          </p15:clr>
        </p15:guide>
        <p15:guide id="20" pos="42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oungRM" initials="RY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830"/>
    <a:srgbClr val="E5EBF8"/>
    <a:srgbClr val="B79000"/>
    <a:srgbClr val="566876"/>
    <a:srgbClr val="BEC8D0"/>
    <a:srgbClr val="DDDDDD"/>
    <a:srgbClr val="996633"/>
    <a:srgbClr val="2F2F2F"/>
    <a:srgbClr val="F1B713"/>
    <a:srgbClr val="F8DB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5B9F6A-3586-491B-8C5E-EA5F6A7D65A8}" v="30" dt="2025-10-23T14:03:40.6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768"/>
        <p:guide orient="horz" pos="720"/>
        <p:guide orient="horz" pos="144"/>
        <p:guide orient="horz" pos="3101"/>
        <p:guide orient="horz"/>
        <p:guide orient="horz" pos="3175"/>
        <p:guide orient="horz" pos="3360"/>
        <p:guide orient="horz" pos="4146"/>
        <p:guide orient="horz" pos="920"/>
        <p:guide pos="259"/>
        <p:guide pos="5499"/>
        <p:guide pos="48"/>
        <p:guide pos="1824"/>
        <p:guide pos="2880"/>
        <p:guide pos="4031"/>
        <p:guide pos="2994"/>
        <p:guide pos="2764"/>
        <p:guide orient="horz" pos="778"/>
        <p:guide pos="1524"/>
        <p:guide pos="4236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x, Bryant V" userId="5618f03e-aa16-4543-a3b8-7f254afdf656" providerId="ADAL" clId="{C55B9F6A-3586-491B-8C5E-EA5F6A7D65A8}"/>
    <pc:docChg chg="undo custSel modMainMaster">
      <pc:chgData name="Cox, Bryant V" userId="5618f03e-aa16-4543-a3b8-7f254afdf656" providerId="ADAL" clId="{C55B9F6A-3586-491B-8C5E-EA5F6A7D65A8}" dt="2025-10-23T13:43:25.357" v="115"/>
      <pc:docMkLst>
        <pc:docMk/>
      </pc:docMkLst>
      <pc:sldMasterChg chg="addSp delSp modSp mod setBg modSldLayout">
        <pc:chgData name="Cox, Bryant V" userId="5618f03e-aa16-4543-a3b8-7f254afdf656" providerId="ADAL" clId="{C55B9F6A-3586-491B-8C5E-EA5F6A7D65A8}" dt="2025-10-23T13:33:46.776" v="75" actId="478"/>
        <pc:sldMasterMkLst>
          <pc:docMk/>
          <pc:sldMasterMk cId="2531143759" sldId="2147483782"/>
        </pc:sldMasterMkLst>
        <pc:spChg chg="add mod">
          <ac:chgData name="Cox, Bryant V" userId="5618f03e-aa16-4543-a3b8-7f254afdf656" providerId="ADAL" clId="{C55B9F6A-3586-491B-8C5E-EA5F6A7D65A8}" dt="2025-10-23T13:32:39.168" v="31" actId="1035"/>
          <ac:spMkLst>
            <pc:docMk/>
            <pc:sldMasterMk cId="2531143759" sldId="2147483782"/>
            <ac:spMk id="2" creationId="{1A7C5C52-FAF8-F225-009D-575EB52F224F}"/>
          </ac:spMkLst>
        </pc:spChg>
        <pc:spChg chg="add mod">
          <ac:chgData name="Cox, Bryant V" userId="5618f03e-aa16-4543-a3b8-7f254afdf656" providerId="ADAL" clId="{C55B9F6A-3586-491B-8C5E-EA5F6A7D65A8}" dt="2025-10-23T13:32:48.824" v="37" actId="20577"/>
          <ac:spMkLst>
            <pc:docMk/>
            <pc:sldMasterMk cId="2531143759" sldId="2147483782"/>
            <ac:spMk id="3" creationId="{6D9874DE-A374-76FD-49A1-DBA6A9956628}"/>
          </ac:spMkLst>
        </pc:spChg>
        <pc:spChg chg="add mod">
          <ac:chgData name="Cox, Bryant V" userId="5618f03e-aa16-4543-a3b8-7f254afdf656" providerId="ADAL" clId="{C55B9F6A-3586-491B-8C5E-EA5F6A7D65A8}" dt="2025-10-23T13:32:09.552" v="24" actId="20577"/>
          <ac:spMkLst>
            <pc:docMk/>
            <pc:sldMasterMk cId="2531143759" sldId="2147483782"/>
            <ac:spMk id="4" creationId="{A9FDA928-4CCF-D0B8-D67B-08A1E3945715}"/>
          </ac:spMkLst>
        </pc:spChg>
        <pc:spChg chg="add mod">
          <ac:chgData name="Cox, Bryant V" userId="5618f03e-aa16-4543-a3b8-7f254afdf656" providerId="ADAL" clId="{C55B9F6A-3586-491B-8C5E-EA5F6A7D65A8}" dt="2025-10-23T13:32:03.819" v="1"/>
          <ac:spMkLst>
            <pc:docMk/>
            <pc:sldMasterMk cId="2531143759" sldId="2147483782"/>
            <ac:spMk id="5" creationId="{172D73A4-B186-3AA2-3046-E0F6B27E61C9}"/>
          </ac:spMkLst>
        </pc:spChg>
        <pc:spChg chg="del">
          <ac:chgData name="Cox, Bryant V" userId="5618f03e-aa16-4543-a3b8-7f254afdf656" providerId="ADAL" clId="{C55B9F6A-3586-491B-8C5E-EA5F6A7D65A8}" dt="2025-10-23T13:31:55.523" v="0" actId="478"/>
          <ac:spMkLst>
            <pc:docMk/>
            <pc:sldMasterMk cId="2531143759" sldId="2147483782"/>
            <ac:spMk id="12" creationId="{00000000-0000-0000-0000-000000000000}"/>
          </ac:spMkLst>
        </pc:spChg>
        <pc:spChg chg="del">
          <ac:chgData name="Cox, Bryant V" userId="5618f03e-aa16-4543-a3b8-7f254afdf656" providerId="ADAL" clId="{C55B9F6A-3586-491B-8C5E-EA5F6A7D65A8}" dt="2025-10-23T13:31:55.523" v="0" actId="478"/>
          <ac:spMkLst>
            <pc:docMk/>
            <pc:sldMasterMk cId="2531143759" sldId="2147483782"/>
            <ac:spMk id="1033" creationId="{00000000-0000-0000-0000-000000000000}"/>
          </ac:spMkLst>
        </pc:spChg>
        <pc:spChg chg="del">
          <ac:chgData name="Cox, Bryant V" userId="5618f03e-aa16-4543-a3b8-7f254afdf656" providerId="ADAL" clId="{C55B9F6A-3586-491B-8C5E-EA5F6A7D65A8}" dt="2025-10-23T13:31:55.523" v="0" actId="478"/>
          <ac:spMkLst>
            <pc:docMk/>
            <pc:sldMasterMk cId="2531143759" sldId="2147483782"/>
            <ac:spMk id="1034" creationId="{00000000-0000-0000-0000-000000000000}"/>
          </ac:spMkLst>
        </pc:spChg>
        <pc:sldLayoutChg chg="addSp delSp modSp mod">
          <pc:chgData name="Cox, Bryant V" userId="5618f03e-aa16-4543-a3b8-7f254afdf656" providerId="ADAL" clId="{C55B9F6A-3586-491B-8C5E-EA5F6A7D65A8}" dt="2025-10-23T13:33:09.578" v="60" actId="1038"/>
          <pc:sldLayoutMkLst>
            <pc:docMk/>
            <pc:sldMasterMk cId="2531143759" sldId="2147483782"/>
            <pc:sldLayoutMk cId="3818167460" sldId="2147483783"/>
          </pc:sldLayoutMkLst>
          <pc:spChg chg="add del mod">
            <ac:chgData name="Cox, Bryant V" userId="5618f03e-aa16-4543-a3b8-7f254afdf656" providerId="ADAL" clId="{C55B9F6A-3586-491B-8C5E-EA5F6A7D65A8}" dt="2025-10-23T13:32:56.223" v="41" actId="478"/>
            <ac:spMkLst>
              <pc:docMk/>
              <pc:sldMasterMk cId="2531143759" sldId="2147483782"/>
              <pc:sldLayoutMk cId="3818167460" sldId="2147483783"/>
              <ac:spMk id="2" creationId="{6B2FAE3E-1F3D-3DD3-262C-06F6D460F6DF}"/>
            </ac:spMkLst>
          </pc:spChg>
          <pc:spChg chg="add mod">
            <ac:chgData name="Cox, Bryant V" userId="5618f03e-aa16-4543-a3b8-7f254afdf656" providerId="ADAL" clId="{C55B9F6A-3586-491B-8C5E-EA5F6A7D65A8}" dt="2025-10-23T13:32:59.178" v="53" actId="1037"/>
            <ac:spMkLst>
              <pc:docMk/>
              <pc:sldMasterMk cId="2531143759" sldId="2147483782"/>
              <pc:sldLayoutMk cId="3818167460" sldId="2147483783"/>
              <ac:spMk id="3" creationId="{5AF87B04-B531-5E96-A783-AD2D7B63F7D2}"/>
            </ac:spMkLst>
          </pc:spChg>
          <pc:spChg chg="del">
            <ac:chgData name="Cox, Bryant V" userId="5618f03e-aa16-4543-a3b8-7f254afdf656" providerId="ADAL" clId="{C55B9F6A-3586-491B-8C5E-EA5F6A7D65A8}" dt="2025-10-23T13:32:53.008" v="38" actId="478"/>
            <ac:spMkLst>
              <pc:docMk/>
              <pc:sldMasterMk cId="2531143759" sldId="2147483782"/>
              <pc:sldLayoutMk cId="3818167460" sldId="2147483783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2:53.008" v="38" actId="478"/>
            <ac:spMkLst>
              <pc:docMk/>
              <pc:sldMasterMk cId="2531143759" sldId="2147483782"/>
              <pc:sldLayoutMk cId="3818167460" sldId="2147483783"/>
              <ac:spMk id="5" creationId="{00000000-0000-0000-0000-000000000000}"/>
            </ac:spMkLst>
          </pc:spChg>
          <pc:spChg chg="add mod">
            <ac:chgData name="Cox, Bryant V" userId="5618f03e-aa16-4543-a3b8-7f254afdf656" providerId="ADAL" clId="{C55B9F6A-3586-491B-8C5E-EA5F6A7D65A8}" dt="2025-10-23T13:32:53.291" v="39"/>
            <ac:spMkLst>
              <pc:docMk/>
              <pc:sldMasterMk cId="2531143759" sldId="2147483782"/>
              <pc:sldLayoutMk cId="3818167460" sldId="2147483783"/>
              <ac:spMk id="6" creationId="{816D0667-6E3C-096F-202C-31A8E9645362}"/>
            </ac:spMkLst>
          </pc:spChg>
          <pc:spChg chg="add mod">
            <ac:chgData name="Cox, Bryant V" userId="5618f03e-aa16-4543-a3b8-7f254afdf656" providerId="ADAL" clId="{C55B9F6A-3586-491B-8C5E-EA5F6A7D65A8}" dt="2025-10-23T13:32:53.291" v="39"/>
            <ac:spMkLst>
              <pc:docMk/>
              <pc:sldMasterMk cId="2531143759" sldId="2147483782"/>
              <pc:sldLayoutMk cId="3818167460" sldId="2147483783"/>
              <ac:spMk id="7" creationId="{CD938337-BA40-9F46-9942-52B4C7EC5C79}"/>
            </ac:spMkLst>
          </pc:spChg>
          <pc:spChg chg="del">
            <ac:chgData name="Cox, Bryant V" userId="5618f03e-aa16-4543-a3b8-7f254afdf656" providerId="ADAL" clId="{C55B9F6A-3586-491B-8C5E-EA5F6A7D65A8}" dt="2025-10-23T13:32:53.008" v="38" actId="478"/>
            <ac:spMkLst>
              <pc:docMk/>
              <pc:sldMasterMk cId="2531143759" sldId="2147483782"/>
              <pc:sldLayoutMk cId="3818167460" sldId="2147483783"/>
              <ac:spMk id="8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33:09.578" v="60" actId="1038"/>
            <ac:picMkLst>
              <pc:docMk/>
              <pc:sldMasterMk cId="2531143759" sldId="2147483782"/>
              <pc:sldLayoutMk cId="3818167460" sldId="2147483783"/>
              <ac:picMk id="9" creationId="{5FF726BE-6CC9-4AC8-73AF-D01AB422B379}"/>
            </ac:picMkLst>
          </pc:picChg>
        </pc:sldLayoutChg>
        <pc:sldLayoutChg chg="addSp delSp modSp mod">
          <pc:chgData name="Cox, Bryant V" userId="5618f03e-aa16-4543-a3b8-7f254afdf656" providerId="ADAL" clId="{C55B9F6A-3586-491B-8C5E-EA5F6A7D65A8}" dt="2025-10-23T13:33:16.555" v="62"/>
          <pc:sldLayoutMkLst>
            <pc:docMk/>
            <pc:sldMasterMk cId="2531143759" sldId="2147483782"/>
            <pc:sldLayoutMk cId="3910954026" sldId="2147483784"/>
          </pc:sldLayoutMkLst>
          <pc:spChg chg="del">
            <ac:chgData name="Cox, Bryant V" userId="5618f03e-aa16-4543-a3b8-7f254afdf656" providerId="ADAL" clId="{C55B9F6A-3586-491B-8C5E-EA5F6A7D65A8}" dt="2025-10-23T13:33:16.377" v="61" actId="478"/>
            <ac:spMkLst>
              <pc:docMk/>
              <pc:sldMasterMk cId="2531143759" sldId="2147483782"/>
              <pc:sldLayoutMk cId="3910954026" sldId="2147483784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16.377" v="61" actId="478"/>
            <ac:spMkLst>
              <pc:docMk/>
              <pc:sldMasterMk cId="2531143759" sldId="2147483782"/>
              <pc:sldLayoutMk cId="3910954026" sldId="214748378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16.377" v="61" actId="478"/>
            <ac:spMkLst>
              <pc:docMk/>
              <pc:sldMasterMk cId="2531143759" sldId="2147483782"/>
              <pc:sldLayoutMk cId="3910954026" sldId="2147483784"/>
              <ac:spMk id="4" creationId="{00000000-0000-0000-0000-000000000000}"/>
            </ac:spMkLst>
          </pc:spChg>
          <pc:spChg chg="add mod">
            <ac:chgData name="Cox, Bryant V" userId="5618f03e-aa16-4543-a3b8-7f254afdf656" providerId="ADAL" clId="{C55B9F6A-3586-491B-8C5E-EA5F6A7D65A8}" dt="2025-10-23T13:33:16.555" v="62"/>
            <ac:spMkLst>
              <pc:docMk/>
              <pc:sldMasterMk cId="2531143759" sldId="2147483782"/>
              <pc:sldLayoutMk cId="3910954026" sldId="2147483784"/>
              <ac:spMk id="5" creationId="{413A8776-65D5-BA2C-F73A-76CEE3159DCE}"/>
            </ac:spMkLst>
          </pc:spChg>
          <pc:spChg chg="add mod">
            <ac:chgData name="Cox, Bryant V" userId="5618f03e-aa16-4543-a3b8-7f254afdf656" providerId="ADAL" clId="{C55B9F6A-3586-491B-8C5E-EA5F6A7D65A8}" dt="2025-10-23T13:33:16.555" v="62"/>
            <ac:spMkLst>
              <pc:docMk/>
              <pc:sldMasterMk cId="2531143759" sldId="2147483782"/>
              <pc:sldLayoutMk cId="3910954026" sldId="2147483784"/>
              <ac:spMk id="6" creationId="{CD59BC24-F197-75FE-0394-DECFCFF90791}"/>
            </ac:spMkLst>
          </pc:spChg>
          <pc:spChg chg="add mod">
            <ac:chgData name="Cox, Bryant V" userId="5618f03e-aa16-4543-a3b8-7f254afdf656" providerId="ADAL" clId="{C55B9F6A-3586-491B-8C5E-EA5F6A7D65A8}" dt="2025-10-23T13:33:16.555" v="62"/>
            <ac:spMkLst>
              <pc:docMk/>
              <pc:sldMasterMk cId="2531143759" sldId="2147483782"/>
              <pc:sldLayoutMk cId="3910954026" sldId="2147483784"/>
              <ac:spMk id="7" creationId="{9AFFC502-6B4E-9B5B-7392-C6A4FFF0CED8}"/>
            </ac:spMkLst>
          </pc:spChg>
          <pc:spChg chg="add mod">
            <ac:chgData name="Cox, Bryant V" userId="5618f03e-aa16-4543-a3b8-7f254afdf656" providerId="ADAL" clId="{C55B9F6A-3586-491B-8C5E-EA5F6A7D65A8}" dt="2025-10-23T13:33:16.555" v="62"/>
            <ac:spMkLst>
              <pc:docMk/>
              <pc:sldMasterMk cId="2531143759" sldId="2147483782"/>
              <pc:sldLayoutMk cId="3910954026" sldId="2147483784"/>
              <ac:spMk id="8" creationId="{42025534-ECD4-DC5B-0647-0FE08C5350C2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3:19.061" v="63" actId="478"/>
          <pc:sldLayoutMkLst>
            <pc:docMk/>
            <pc:sldMasterMk cId="2531143759" sldId="2147483782"/>
            <pc:sldLayoutMk cId="3801938764" sldId="2147483785"/>
          </pc:sldLayoutMkLst>
          <pc:spChg chg="del">
            <ac:chgData name="Cox, Bryant V" userId="5618f03e-aa16-4543-a3b8-7f254afdf656" providerId="ADAL" clId="{C55B9F6A-3586-491B-8C5E-EA5F6A7D65A8}" dt="2025-10-23T13:33:19.061" v="63" actId="478"/>
            <ac:spMkLst>
              <pc:docMk/>
              <pc:sldMasterMk cId="2531143759" sldId="2147483782"/>
              <pc:sldLayoutMk cId="3801938764" sldId="2147483785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19.061" v="63" actId="478"/>
            <ac:spMkLst>
              <pc:docMk/>
              <pc:sldMasterMk cId="2531143759" sldId="2147483782"/>
              <pc:sldLayoutMk cId="3801938764" sldId="2147483785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19.061" v="63" actId="478"/>
            <ac:spMkLst>
              <pc:docMk/>
              <pc:sldMasterMk cId="2531143759" sldId="2147483782"/>
              <pc:sldLayoutMk cId="3801938764" sldId="2147483785"/>
              <ac:spMk id="12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C55B9F6A-3586-491B-8C5E-EA5F6A7D65A8}" dt="2025-10-23T13:33:26.795" v="66"/>
          <pc:sldLayoutMkLst>
            <pc:docMk/>
            <pc:sldMasterMk cId="2531143759" sldId="2147483782"/>
            <pc:sldLayoutMk cId="1775900935" sldId="2147483786"/>
          </pc:sldLayoutMkLst>
          <pc:spChg chg="del">
            <ac:chgData name="Cox, Bryant V" userId="5618f03e-aa16-4543-a3b8-7f254afdf656" providerId="ADAL" clId="{C55B9F6A-3586-491B-8C5E-EA5F6A7D65A8}" dt="2025-10-23T13:33:20.198" v="64" actId="478"/>
            <ac:spMkLst>
              <pc:docMk/>
              <pc:sldMasterMk cId="2531143759" sldId="2147483782"/>
              <pc:sldLayoutMk cId="1775900935" sldId="2147483786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20.198" v="64" actId="478"/>
            <ac:spMkLst>
              <pc:docMk/>
              <pc:sldMasterMk cId="2531143759" sldId="2147483782"/>
              <pc:sldLayoutMk cId="1775900935" sldId="2147483786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20.198" v="64" actId="478"/>
            <ac:spMkLst>
              <pc:docMk/>
              <pc:sldMasterMk cId="2531143759" sldId="2147483782"/>
              <pc:sldLayoutMk cId="1775900935" sldId="2147483786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33:26.795" v="66"/>
            <ac:picMkLst>
              <pc:docMk/>
              <pc:sldMasterMk cId="2531143759" sldId="2147483782"/>
              <pc:sldLayoutMk cId="1775900935" sldId="2147483786"/>
              <ac:picMk id="2" creationId="{ED2AB6F4-6BC8-093C-55B8-D75DFA60ABFF}"/>
            </ac:picMkLst>
          </pc:picChg>
        </pc:sldLayoutChg>
        <pc:sldLayoutChg chg="delSp mod">
          <pc:chgData name="Cox, Bryant V" userId="5618f03e-aa16-4543-a3b8-7f254afdf656" providerId="ADAL" clId="{C55B9F6A-3586-491B-8C5E-EA5F6A7D65A8}" dt="2025-10-23T13:33:37.345" v="67" actId="478"/>
          <pc:sldLayoutMkLst>
            <pc:docMk/>
            <pc:sldMasterMk cId="2531143759" sldId="2147483782"/>
            <pc:sldLayoutMk cId="2415872617" sldId="2147483787"/>
          </pc:sldLayoutMkLst>
          <pc:spChg chg="del">
            <ac:chgData name="Cox, Bryant V" userId="5618f03e-aa16-4543-a3b8-7f254afdf656" providerId="ADAL" clId="{C55B9F6A-3586-491B-8C5E-EA5F6A7D65A8}" dt="2025-10-23T13:33:37.345" v="67" actId="478"/>
            <ac:spMkLst>
              <pc:docMk/>
              <pc:sldMasterMk cId="2531143759" sldId="2147483782"/>
              <pc:sldLayoutMk cId="2415872617" sldId="2147483787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37.345" v="67" actId="478"/>
            <ac:spMkLst>
              <pc:docMk/>
              <pc:sldMasterMk cId="2531143759" sldId="2147483782"/>
              <pc:sldLayoutMk cId="2415872617" sldId="2147483787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37.345" v="67" actId="478"/>
            <ac:spMkLst>
              <pc:docMk/>
              <pc:sldMasterMk cId="2531143759" sldId="2147483782"/>
              <pc:sldLayoutMk cId="2415872617" sldId="2147483787"/>
              <ac:spMk id="17" creationId="{00000000-0000-0000-0000-000000000000}"/>
            </ac:spMkLst>
          </pc:spChg>
        </pc:sldLayoutChg>
        <pc:sldLayoutChg chg="delSp mod setBg">
          <pc:chgData name="Cox, Bryant V" userId="5618f03e-aa16-4543-a3b8-7f254afdf656" providerId="ADAL" clId="{C55B9F6A-3586-491B-8C5E-EA5F6A7D65A8}" dt="2025-10-23T13:33:39.806" v="69"/>
          <pc:sldLayoutMkLst>
            <pc:docMk/>
            <pc:sldMasterMk cId="2531143759" sldId="2147483782"/>
            <pc:sldLayoutMk cId="2915808408" sldId="2147483788"/>
          </pc:sldLayoutMkLst>
          <pc:spChg chg="del">
            <ac:chgData name="Cox, Bryant V" userId="5618f03e-aa16-4543-a3b8-7f254afdf656" providerId="ADAL" clId="{C55B9F6A-3586-491B-8C5E-EA5F6A7D65A8}" dt="2025-10-23T13:33:38.566" v="68" actId="478"/>
            <ac:spMkLst>
              <pc:docMk/>
              <pc:sldMasterMk cId="2531143759" sldId="2147483782"/>
              <pc:sldLayoutMk cId="2915808408" sldId="214748378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38.566" v="68" actId="478"/>
            <ac:spMkLst>
              <pc:docMk/>
              <pc:sldMasterMk cId="2531143759" sldId="2147483782"/>
              <pc:sldLayoutMk cId="2915808408" sldId="214748378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38.566" v="68" actId="478"/>
            <ac:spMkLst>
              <pc:docMk/>
              <pc:sldMasterMk cId="2531143759" sldId="2147483782"/>
              <pc:sldLayoutMk cId="2915808408" sldId="2147483788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C55B9F6A-3586-491B-8C5E-EA5F6A7D65A8}" dt="2025-10-23T13:33:42.675" v="72"/>
          <pc:sldLayoutMkLst>
            <pc:docMk/>
            <pc:sldMasterMk cId="2531143759" sldId="2147483782"/>
            <pc:sldLayoutMk cId="2190428059" sldId="2147483789"/>
          </pc:sldLayoutMkLst>
          <pc:spChg chg="del">
            <ac:chgData name="Cox, Bryant V" userId="5618f03e-aa16-4543-a3b8-7f254afdf656" providerId="ADAL" clId="{C55B9F6A-3586-491B-8C5E-EA5F6A7D65A8}" dt="2025-10-23T13:33:41.157" v="70" actId="478"/>
            <ac:spMkLst>
              <pc:docMk/>
              <pc:sldMasterMk cId="2531143759" sldId="2147483782"/>
              <pc:sldLayoutMk cId="2190428059" sldId="2147483789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1.157" v="70" actId="478"/>
            <ac:spMkLst>
              <pc:docMk/>
              <pc:sldMasterMk cId="2531143759" sldId="2147483782"/>
              <pc:sldLayoutMk cId="2190428059" sldId="2147483789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1.157" v="70" actId="478"/>
            <ac:spMkLst>
              <pc:docMk/>
              <pc:sldMasterMk cId="2531143759" sldId="2147483782"/>
              <pc:sldLayoutMk cId="2190428059" sldId="2147483789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33:42.675" v="72"/>
            <ac:picMkLst>
              <pc:docMk/>
              <pc:sldMasterMk cId="2531143759" sldId="2147483782"/>
              <pc:sldLayoutMk cId="2190428059" sldId="2147483789"/>
              <ac:picMk id="8" creationId="{72086B65-40C7-C58A-9A19-AA72D9EF1251}"/>
            </ac:picMkLst>
          </pc:picChg>
        </pc:sldLayoutChg>
        <pc:sldLayoutChg chg="delSp mod">
          <pc:chgData name="Cox, Bryant V" userId="5618f03e-aa16-4543-a3b8-7f254afdf656" providerId="ADAL" clId="{C55B9F6A-3586-491B-8C5E-EA5F6A7D65A8}" dt="2025-10-23T13:33:44.459" v="73" actId="478"/>
          <pc:sldLayoutMkLst>
            <pc:docMk/>
            <pc:sldMasterMk cId="2531143759" sldId="2147483782"/>
            <pc:sldLayoutMk cId="526410877" sldId="2147483790"/>
          </pc:sldLayoutMkLst>
          <pc:spChg chg="del">
            <ac:chgData name="Cox, Bryant V" userId="5618f03e-aa16-4543-a3b8-7f254afdf656" providerId="ADAL" clId="{C55B9F6A-3586-491B-8C5E-EA5F6A7D65A8}" dt="2025-10-23T13:33:44.459" v="73" actId="478"/>
            <ac:spMkLst>
              <pc:docMk/>
              <pc:sldMasterMk cId="2531143759" sldId="2147483782"/>
              <pc:sldLayoutMk cId="526410877" sldId="2147483790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4.459" v="73" actId="478"/>
            <ac:spMkLst>
              <pc:docMk/>
              <pc:sldMasterMk cId="2531143759" sldId="2147483782"/>
              <pc:sldLayoutMk cId="526410877" sldId="2147483790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4.459" v="73" actId="478"/>
            <ac:spMkLst>
              <pc:docMk/>
              <pc:sldMasterMk cId="2531143759" sldId="2147483782"/>
              <pc:sldLayoutMk cId="526410877" sldId="2147483790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3:45.577" v="74" actId="478"/>
          <pc:sldLayoutMkLst>
            <pc:docMk/>
            <pc:sldMasterMk cId="2531143759" sldId="2147483782"/>
            <pc:sldLayoutMk cId="1291355172" sldId="2147483791"/>
          </pc:sldLayoutMkLst>
          <pc:spChg chg="del">
            <ac:chgData name="Cox, Bryant V" userId="5618f03e-aa16-4543-a3b8-7f254afdf656" providerId="ADAL" clId="{C55B9F6A-3586-491B-8C5E-EA5F6A7D65A8}" dt="2025-10-23T13:33:45.577" v="74" actId="478"/>
            <ac:spMkLst>
              <pc:docMk/>
              <pc:sldMasterMk cId="2531143759" sldId="2147483782"/>
              <pc:sldLayoutMk cId="1291355172" sldId="2147483791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5.577" v="74" actId="478"/>
            <ac:spMkLst>
              <pc:docMk/>
              <pc:sldMasterMk cId="2531143759" sldId="2147483782"/>
              <pc:sldLayoutMk cId="1291355172" sldId="2147483791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5.577" v="74" actId="478"/>
            <ac:spMkLst>
              <pc:docMk/>
              <pc:sldMasterMk cId="2531143759" sldId="2147483782"/>
              <pc:sldLayoutMk cId="1291355172" sldId="2147483791"/>
              <ac:spMk id="1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3:46.776" v="75" actId="478"/>
          <pc:sldLayoutMkLst>
            <pc:docMk/>
            <pc:sldMasterMk cId="2531143759" sldId="2147483782"/>
            <pc:sldLayoutMk cId="330870629" sldId="2147483792"/>
          </pc:sldLayoutMkLst>
          <pc:spChg chg="del">
            <ac:chgData name="Cox, Bryant V" userId="5618f03e-aa16-4543-a3b8-7f254afdf656" providerId="ADAL" clId="{C55B9F6A-3586-491B-8C5E-EA5F6A7D65A8}" dt="2025-10-23T13:33:46.776" v="75" actId="478"/>
            <ac:spMkLst>
              <pc:docMk/>
              <pc:sldMasterMk cId="2531143759" sldId="2147483782"/>
              <pc:sldLayoutMk cId="330870629" sldId="2147483792"/>
              <ac:spMk id="11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6.776" v="75" actId="478"/>
            <ac:spMkLst>
              <pc:docMk/>
              <pc:sldMasterMk cId="2531143759" sldId="2147483782"/>
              <pc:sldLayoutMk cId="330870629" sldId="2147483792"/>
              <ac:spMk id="1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3:46.776" v="75" actId="478"/>
            <ac:spMkLst>
              <pc:docMk/>
              <pc:sldMasterMk cId="2531143759" sldId="2147483782"/>
              <pc:sldLayoutMk cId="330870629" sldId="2147483792"/>
              <ac:spMk id="17" creationId="{00000000-0000-0000-0000-000000000000}"/>
            </ac:spMkLst>
          </pc:spChg>
        </pc:sldLayoutChg>
      </pc:sldMasterChg>
      <pc:sldMasterChg chg="addSp delSp modSp mod setBg modSldLayout">
        <pc:chgData name="Cox, Bryant V" userId="5618f03e-aa16-4543-a3b8-7f254afdf656" providerId="ADAL" clId="{C55B9F6A-3586-491B-8C5E-EA5F6A7D65A8}" dt="2025-10-23T13:43:25.357" v="115"/>
        <pc:sldMasterMkLst>
          <pc:docMk/>
          <pc:sldMasterMk cId="2698968306" sldId="2147483795"/>
        </pc:sldMasterMkLst>
        <pc:spChg chg="add mod">
          <ac:chgData name="Cox, Bryant V" userId="5618f03e-aa16-4543-a3b8-7f254afdf656" providerId="ADAL" clId="{C55B9F6A-3586-491B-8C5E-EA5F6A7D65A8}" dt="2025-10-23T13:33:59.577" v="79" actId="207"/>
          <ac:spMkLst>
            <pc:docMk/>
            <pc:sldMasterMk cId="2698968306" sldId="2147483795"/>
            <ac:spMk id="2" creationId="{46F8AFAD-4872-98B5-97B4-BF8CFA325EBB}"/>
          </ac:spMkLst>
        </pc:spChg>
        <pc:spChg chg="add mod">
          <ac:chgData name="Cox, Bryant V" userId="5618f03e-aa16-4543-a3b8-7f254afdf656" providerId="ADAL" clId="{C55B9F6A-3586-491B-8C5E-EA5F6A7D65A8}" dt="2025-10-23T13:33:59.577" v="79" actId="207"/>
          <ac:spMkLst>
            <pc:docMk/>
            <pc:sldMasterMk cId="2698968306" sldId="2147483795"/>
            <ac:spMk id="3" creationId="{6D85CAE7-1542-261D-E945-F44DEBD7FEE7}"/>
          </ac:spMkLst>
        </pc:spChg>
        <pc:spChg chg="add mod">
          <ac:chgData name="Cox, Bryant V" userId="5618f03e-aa16-4543-a3b8-7f254afdf656" providerId="ADAL" clId="{C55B9F6A-3586-491B-8C5E-EA5F6A7D65A8}" dt="2025-10-23T13:33:59.577" v="79" actId="207"/>
          <ac:spMkLst>
            <pc:docMk/>
            <pc:sldMasterMk cId="2698968306" sldId="2147483795"/>
            <ac:spMk id="4" creationId="{FCECD48E-1E3A-6C8F-53B5-B3F6C102C891}"/>
          </ac:spMkLst>
        </pc:spChg>
        <pc:spChg chg="add mod">
          <ac:chgData name="Cox, Bryant V" userId="5618f03e-aa16-4543-a3b8-7f254afdf656" providerId="ADAL" clId="{C55B9F6A-3586-491B-8C5E-EA5F6A7D65A8}" dt="2025-10-23T13:33:59.577" v="79" actId="207"/>
          <ac:spMkLst>
            <pc:docMk/>
            <pc:sldMasterMk cId="2698968306" sldId="2147483795"/>
            <ac:spMk id="5" creationId="{1100436D-4629-650A-AA97-1DEBAF5FC943}"/>
          </ac:spMkLst>
        </pc:spChg>
        <pc:spChg chg="del">
          <ac:chgData name="Cox, Bryant V" userId="5618f03e-aa16-4543-a3b8-7f254afdf656" providerId="ADAL" clId="{C55B9F6A-3586-491B-8C5E-EA5F6A7D65A8}" dt="2025-10-23T13:33:54.520" v="76" actId="478"/>
          <ac:spMkLst>
            <pc:docMk/>
            <pc:sldMasterMk cId="2698968306" sldId="2147483795"/>
            <ac:spMk id="12" creationId="{00000000-0000-0000-0000-000000000000}"/>
          </ac:spMkLst>
        </pc:spChg>
        <pc:spChg chg="del">
          <ac:chgData name="Cox, Bryant V" userId="5618f03e-aa16-4543-a3b8-7f254afdf656" providerId="ADAL" clId="{C55B9F6A-3586-491B-8C5E-EA5F6A7D65A8}" dt="2025-10-23T13:33:54.520" v="76" actId="478"/>
          <ac:spMkLst>
            <pc:docMk/>
            <pc:sldMasterMk cId="2698968306" sldId="2147483795"/>
            <ac:spMk id="1033" creationId="{00000000-0000-0000-0000-000000000000}"/>
          </ac:spMkLst>
        </pc:spChg>
        <pc:spChg chg="del">
          <ac:chgData name="Cox, Bryant V" userId="5618f03e-aa16-4543-a3b8-7f254afdf656" providerId="ADAL" clId="{C55B9F6A-3586-491B-8C5E-EA5F6A7D65A8}" dt="2025-10-23T13:33:54.520" v="76" actId="478"/>
          <ac:spMkLst>
            <pc:docMk/>
            <pc:sldMasterMk cId="2698968306" sldId="2147483795"/>
            <ac:spMk id="1034" creationId="{00000000-0000-0000-0000-000000000000}"/>
          </ac:spMkLst>
        </pc:spChg>
        <pc:sldLayoutChg chg="delSp mod">
          <pc:chgData name="Cox, Bryant V" userId="5618f03e-aa16-4543-a3b8-7f254afdf656" providerId="ADAL" clId="{C55B9F6A-3586-491B-8C5E-EA5F6A7D65A8}" dt="2025-10-23T13:34:05.015" v="82" actId="478"/>
          <pc:sldLayoutMkLst>
            <pc:docMk/>
            <pc:sldMasterMk cId="2698968306" sldId="2147483795"/>
            <pc:sldLayoutMk cId="2488426118" sldId="2147483808"/>
          </pc:sldLayoutMkLst>
          <pc:spChg chg="del">
            <ac:chgData name="Cox, Bryant V" userId="5618f03e-aa16-4543-a3b8-7f254afdf656" providerId="ADAL" clId="{C55B9F6A-3586-491B-8C5E-EA5F6A7D65A8}" dt="2025-10-23T13:34:05.015" v="82" actId="478"/>
            <ac:spMkLst>
              <pc:docMk/>
              <pc:sldMasterMk cId="2698968306" sldId="2147483795"/>
              <pc:sldLayoutMk cId="2488426118" sldId="2147483808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5.015" v="82" actId="478"/>
            <ac:spMkLst>
              <pc:docMk/>
              <pc:sldMasterMk cId="2698968306" sldId="2147483795"/>
              <pc:sldLayoutMk cId="2488426118" sldId="2147483808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5.015" v="82" actId="478"/>
            <ac:spMkLst>
              <pc:docMk/>
              <pc:sldMasterMk cId="2698968306" sldId="2147483795"/>
              <pc:sldLayoutMk cId="2488426118" sldId="2147483808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06.082" v="83" actId="478"/>
          <pc:sldLayoutMkLst>
            <pc:docMk/>
            <pc:sldMasterMk cId="2698968306" sldId="2147483795"/>
            <pc:sldLayoutMk cId="2088556309" sldId="2147483809"/>
          </pc:sldLayoutMkLst>
          <pc:spChg chg="del">
            <ac:chgData name="Cox, Bryant V" userId="5618f03e-aa16-4543-a3b8-7f254afdf656" providerId="ADAL" clId="{C55B9F6A-3586-491B-8C5E-EA5F6A7D65A8}" dt="2025-10-23T13:34:06.082" v="83" actId="478"/>
            <ac:spMkLst>
              <pc:docMk/>
              <pc:sldMasterMk cId="2698968306" sldId="2147483795"/>
              <pc:sldLayoutMk cId="2088556309" sldId="2147483809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6.082" v="83" actId="478"/>
            <ac:spMkLst>
              <pc:docMk/>
              <pc:sldMasterMk cId="2698968306" sldId="2147483795"/>
              <pc:sldLayoutMk cId="2088556309" sldId="2147483809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6.082" v="83" actId="478"/>
            <ac:spMkLst>
              <pc:docMk/>
              <pc:sldMasterMk cId="2698968306" sldId="2147483795"/>
              <pc:sldLayoutMk cId="2088556309" sldId="2147483809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07.215" v="84" actId="478"/>
          <pc:sldLayoutMkLst>
            <pc:docMk/>
            <pc:sldMasterMk cId="2698968306" sldId="2147483795"/>
            <pc:sldLayoutMk cId="3196987417" sldId="2147483810"/>
          </pc:sldLayoutMkLst>
          <pc:spChg chg="del">
            <ac:chgData name="Cox, Bryant V" userId="5618f03e-aa16-4543-a3b8-7f254afdf656" providerId="ADAL" clId="{C55B9F6A-3586-491B-8C5E-EA5F6A7D65A8}" dt="2025-10-23T13:34:07.215" v="84" actId="478"/>
            <ac:spMkLst>
              <pc:docMk/>
              <pc:sldMasterMk cId="2698968306" sldId="2147483795"/>
              <pc:sldLayoutMk cId="3196987417" sldId="2147483810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7.215" v="84" actId="478"/>
            <ac:spMkLst>
              <pc:docMk/>
              <pc:sldMasterMk cId="2698968306" sldId="2147483795"/>
              <pc:sldLayoutMk cId="3196987417" sldId="2147483810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7.215" v="84" actId="478"/>
            <ac:spMkLst>
              <pc:docMk/>
              <pc:sldMasterMk cId="2698968306" sldId="2147483795"/>
              <pc:sldLayoutMk cId="3196987417" sldId="2147483810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08.282" v="85" actId="478"/>
          <pc:sldLayoutMkLst>
            <pc:docMk/>
            <pc:sldMasterMk cId="2698968306" sldId="2147483795"/>
            <pc:sldLayoutMk cId="3928594386" sldId="2147483811"/>
          </pc:sldLayoutMkLst>
          <pc:spChg chg="del">
            <ac:chgData name="Cox, Bryant V" userId="5618f03e-aa16-4543-a3b8-7f254afdf656" providerId="ADAL" clId="{C55B9F6A-3586-491B-8C5E-EA5F6A7D65A8}" dt="2025-10-23T13:34:08.282" v="85" actId="478"/>
            <ac:spMkLst>
              <pc:docMk/>
              <pc:sldMasterMk cId="2698968306" sldId="2147483795"/>
              <pc:sldLayoutMk cId="3928594386" sldId="2147483811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8.282" v="85" actId="478"/>
            <ac:spMkLst>
              <pc:docMk/>
              <pc:sldMasterMk cId="2698968306" sldId="2147483795"/>
              <pc:sldLayoutMk cId="3928594386" sldId="2147483811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8.282" v="85" actId="478"/>
            <ac:spMkLst>
              <pc:docMk/>
              <pc:sldMasterMk cId="2698968306" sldId="2147483795"/>
              <pc:sldLayoutMk cId="3928594386" sldId="2147483811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09.419" v="86" actId="478"/>
          <pc:sldLayoutMkLst>
            <pc:docMk/>
            <pc:sldMasterMk cId="2698968306" sldId="2147483795"/>
            <pc:sldLayoutMk cId="2097689415" sldId="2147483812"/>
          </pc:sldLayoutMkLst>
          <pc:spChg chg="del">
            <ac:chgData name="Cox, Bryant V" userId="5618f03e-aa16-4543-a3b8-7f254afdf656" providerId="ADAL" clId="{C55B9F6A-3586-491B-8C5E-EA5F6A7D65A8}" dt="2025-10-23T13:34:09.419" v="86" actId="478"/>
            <ac:spMkLst>
              <pc:docMk/>
              <pc:sldMasterMk cId="2698968306" sldId="2147483795"/>
              <pc:sldLayoutMk cId="2097689415" sldId="2147483812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9.419" v="86" actId="478"/>
            <ac:spMkLst>
              <pc:docMk/>
              <pc:sldMasterMk cId="2698968306" sldId="2147483795"/>
              <pc:sldLayoutMk cId="2097689415" sldId="2147483812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9.419" v="86" actId="478"/>
            <ac:spMkLst>
              <pc:docMk/>
              <pc:sldMasterMk cId="2698968306" sldId="2147483795"/>
              <pc:sldLayoutMk cId="2097689415" sldId="2147483812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10.745" v="87" actId="478"/>
          <pc:sldLayoutMkLst>
            <pc:docMk/>
            <pc:sldMasterMk cId="2698968306" sldId="2147483795"/>
            <pc:sldLayoutMk cId="3855961340" sldId="2147483813"/>
          </pc:sldLayoutMkLst>
          <pc:spChg chg="del">
            <ac:chgData name="Cox, Bryant V" userId="5618f03e-aa16-4543-a3b8-7f254afdf656" providerId="ADAL" clId="{C55B9F6A-3586-491B-8C5E-EA5F6A7D65A8}" dt="2025-10-23T13:34:10.745" v="87" actId="478"/>
            <ac:spMkLst>
              <pc:docMk/>
              <pc:sldMasterMk cId="2698968306" sldId="2147483795"/>
              <pc:sldLayoutMk cId="3855961340" sldId="2147483813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0.745" v="87" actId="478"/>
            <ac:spMkLst>
              <pc:docMk/>
              <pc:sldMasterMk cId="2698968306" sldId="2147483795"/>
              <pc:sldLayoutMk cId="3855961340" sldId="2147483813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0.745" v="87" actId="478"/>
            <ac:spMkLst>
              <pc:docMk/>
              <pc:sldMasterMk cId="2698968306" sldId="2147483795"/>
              <pc:sldLayoutMk cId="3855961340" sldId="2147483813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11.884" v="88" actId="478"/>
          <pc:sldLayoutMkLst>
            <pc:docMk/>
            <pc:sldMasterMk cId="2698968306" sldId="2147483795"/>
            <pc:sldLayoutMk cId="1710259898" sldId="2147483814"/>
          </pc:sldLayoutMkLst>
          <pc:spChg chg="del">
            <ac:chgData name="Cox, Bryant V" userId="5618f03e-aa16-4543-a3b8-7f254afdf656" providerId="ADAL" clId="{C55B9F6A-3586-491B-8C5E-EA5F6A7D65A8}" dt="2025-10-23T13:34:11.884" v="88" actId="478"/>
            <ac:spMkLst>
              <pc:docMk/>
              <pc:sldMasterMk cId="2698968306" sldId="2147483795"/>
              <pc:sldLayoutMk cId="1710259898" sldId="214748381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1.884" v="88" actId="478"/>
            <ac:spMkLst>
              <pc:docMk/>
              <pc:sldMasterMk cId="2698968306" sldId="2147483795"/>
              <pc:sldLayoutMk cId="1710259898" sldId="2147483814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1.884" v="88" actId="478"/>
            <ac:spMkLst>
              <pc:docMk/>
              <pc:sldMasterMk cId="2698968306" sldId="2147483795"/>
              <pc:sldLayoutMk cId="1710259898" sldId="2147483814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12.988" v="89" actId="478"/>
          <pc:sldLayoutMkLst>
            <pc:docMk/>
            <pc:sldMasterMk cId="2698968306" sldId="2147483795"/>
            <pc:sldLayoutMk cId="2255869527" sldId="2147483815"/>
          </pc:sldLayoutMkLst>
          <pc:spChg chg="del">
            <ac:chgData name="Cox, Bryant V" userId="5618f03e-aa16-4543-a3b8-7f254afdf656" providerId="ADAL" clId="{C55B9F6A-3586-491B-8C5E-EA5F6A7D65A8}" dt="2025-10-23T13:34:12.988" v="89" actId="478"/>
            <ac:spMkLst>
              <pc:docMk/>
              <pc:sldMasterMk cId="2698968306" sldId="2147483795"/>
              <pc:sldLayoutMk cId="2255869527" sldId="214748381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2.988" v="89" actId="478"/>
            <ac:spMkLst>
              <pc:docMk/>
              <pc:sldMasterMk cId="2698968306" sldId="2147483795"/>
              <pc:sldLayoutMk cId="2255869527" sldId="2147483815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2.988" v="89" actId="478"/>
            <ac:spMkLst>
              <pc:docMk/>
              <pc:sldMasterMk cId="2698968306" sldId="2147483795"/>
              <pc:sldLayoutMk cId="2255869527" sldId="2147483815"/>
              <ac:spMk id="5" creationId="{00000000-0000-0000-0000-000000000000}"/>
            </ac:spMkLst>
          </pc:spChg>
        </pc:sldLayoutChg>
        <pc:sldLayoutChg chg="addSp delSp modSp mod setBg">
          <pc:chgData name="Cox, Bryant V" userId="5618f03e-aa16-4543-a3b8-7f254afdf656" providerId="ADAL" clId="{C55B9F6A-3586-491B-8C5E-EA5F6A7D65A8}" dt="2025-10-23T13:43:07.709" v="103"/>
          <pc:sldLayoutMkLst>
            <pc:docMk/>
            <pc:sldMasterMk cId="2698968306" sldId="2147483795"/>
            <pc:sldLayoutMk cId="148466054" sldId="2147483816"/>
          </pc:sldLayoutMkLst>
          <pc:spChg chg="add mod">
            <ac:chgData name="Cox, Bryant V" userId="5618f03e-aa16-4543-a3b8-7f254afdf656" providerId="ADAL" clId="{C55B9F6A-3586-491B-8C5E-EA5F6A7D65A8}" dt="2025-10-23T13:43:00.133" v="101"/>
            <ac:spMkLst>
              <pc:docMk/>
              <pc:sldMasterMk cId="2698968306" sldId="2147483795"/>
              <pc:sldLayoutMk cId="148466054" sldId="2147483816"/>
              <ac:spMk id="2" creationId="{A982670F-DA6F-3E86-016D-DD0A38205CA5}"/>
            </ac:spMkLst>
          </pc:spChg>
          <pc:spChg chg="add mod">
            <ac:chgData name="Cox, Bryant V" userId="5618f03e-aa16-4543-a3b8-7f254afdf656" providerId="ADAL" clId="{C55B9F6A-3586-491B-8C5E-EA5F6A7D65A8}" dt="2025-10-23T13:43:00.133" v="101"/>
            <ac:spMkLst>
              <pc:docMk/>
              <pc:sldMasterMk cId="2698968306" sldId="2147483795"/>
              <pc:sldLayoutMk cId="148466054" sldId="2147483816"/>
              <ac:spMk id="4" creationId="{FE52D6DF-CC5D-71C8-3EE7-31E7D72B8B80}"/>
            </ac:spMkLst>
          </pc:spChg>
          <pc:spChg chg="add mod">
            <ac:chgData name="Cox, Bryant V" userId="5618f03e-aa16-4543-a3b8-7f254afdf656" providerId="ADAL" clId="{C55B9F6A-3586-491B-8C5E-EA5F6A7D65A8}" dt="2025-10-23T13:43:00.133" v="101"/>
            <ac:spMkLst>
              <pc:docMk/>
              <pc:sldMasterMk cId="2698968306" sldId="2147483795"/>
              <pc:sldLayoutMk cId="148466054" sldId="2147483816"/>
              <ac:spMk id="5" creationId="{FD701F35-B628-B120-01E5-3A115AA20897}"/>
            </ac:spMkLst>
          </pc:spChg>
          <pc:spChg chg="add mod">
            <ac:chgData name="Cox, Bryant V" userId="5618f03e-aa16-4543-a3b8-7f254afdf656" providerId="ADAL" clId="{C55B9F6A-3586-491B-8C5E-EA5F6A7D65A8}" dt="2025-10-23T13:43:00.133" v="101"/>
            <ac:spMkLst>
              <pc:docMk/>
              <pc:sldMasterMk cId="2698968306" sldId="2147483795"/>
              <pc:sldLayoutMk cId="148466054" sldId="2147483816"/>
              <ac:spMk id="6" creationId="{3E6A0C2C-4322-70A4-43C5-9D8BCA1EF835}"/>
            </ac:spMkLst>
          </pc:spChg>
          <pc:spChg chg="del">
            <ac:chgData name="Cox, Bryant V" userId="5618f03e-aa16-4543-a3b8-7f254afdf656" providerId="ADAL" clId="{C55B9F6A-3586-491B-8C5E-EA5F6A7D65A8}" dt="2025-10-23T13:34:14.615" v="90" actId="478"/>
            <ac:spMkLst>
              <pc:docMk/>
              <pc:sldMasterMk cId="2698968306" sldId="2147483795"/>
              <pc:sldLayoutMk cId="148466054" sldId="2147483816"/>
              <ac:spMk id="8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4.615" v="90" actId="478"/>
            <ac:spMkLst>
              <pc:docMk/>
              <pc:sldMasterMk cId="2698968306" sldId="2147483795"/>
              <pc:sldLayoutMk cId="148466054" sldId="2147483816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4.615" v="90" actId="478"/>
            <ac:spMkLst>
              <pc:docMk/>
              <pc:sldMasterMk cId="2698968306" sldId="2147483795"/>
              <pc:sldLayoutMk cId="148466054" sldId="2147483816"/>
              <ac:spMk id="10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43:07.709" v="103"/>
            <ac:picMkLst>
              <pc:docMk/>
              <pc:sldMasterMk cId="2698968306" sldId="2147483795"/>
              <pc:sldLayoutMk cId="148466054" sldId="2147483816"/>
              <ac:picMk id="7" creationId="{B1FA3379-48A8-D3EC-0C9D-CB24C8AD2D39}"/>
            </ac:picMkLst>
          </pc:picChg>
        </pc:sldLayoutChg>
        <pc:sldLayoutChg chg="addSp delSp modSp mod setBg">
          <pc:chgData name="Cox, Bryant V" userId="5618f03e-aa16-4543-a3b8-7f254afdf656" providerId="ADAL" clId="{C55B9F6A-3586-491B-8C5E-EA5F6A7D65A8}" dt="2025-10-23T13:43:10.949" v="105"/>
          <pc:sldLayoutMkLst>
            <pc:docMk/>
            <pc:sldMasterMk cId="2698968306" sldId="2147483795"/>
            <pc:sldLayoutMk cId="1010768731" sldId="2147483817"/>
          </pc:sldLayoutMkLst>
          <pc:spChg chg="del">
            <ac:chgData name="Cox, Bryant V" userId="5618f03e-aa16-4543-a3b8-7f254afdf656" providerId="ADAL" clId="{C55B9F6A-3586-491B-8C5E-EA5F6A7D65A8}" dt="2025-10-23T13:34:16.138" v="91" actId="478"/>
            <ac:spMkLst>
              <pc:docMk/>
              <pc:sldMasterMk cId="2698968306" sldId="2147483795"/>
              <pc:sldLayoutMk cId="1010768731" sldId="214748381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6.138" v="91" actId="478"/>
            <ac:spMkLst>
              <pc:docMk/>
              <pc:sldMasterMk cId="2698968306" sldId="2147483795"/>
              <pc:sldLayoutMk cId="1010768731" sldId="2147483817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6.138" v="91" actId="478"/>
            <ac:spMkLst>
              <pc:docMk/>
              <pc:sldMasterMk cId="2698968306" sldId="2147483795"/>
              <pc:sldLayoutMk cId="1010768731" sldId="2147483817"/>
              <ac:spMk id="5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43:10.949" v="105"/>
            <ac:picMkLst>
              <pc:docMk/>
              <pc:sldMasterMk cId="2698968306" sldId="2147483795"/>
              <pc:sldLayoutMk cId="1010768731" sldId="2147483817"/>
              <ac:picMk id="6" creationId="{1DCB4586-E87A-4838-B384-62874AF6450B}"/>
            </ac:picMkLst>
          </pc:picChg>
        </pc:sldLayoutChg>
        <pc:sldLayoutChg chg="addSp delSp modSp mod setBg">
          <pc:chgData name="Cox, Bryant V" userId="5618f03e-aa16-4543-a3b8-7f254afdf656" providerId="ADAL" clId="{C55B9F6A-3586-491B-8C5E-EA5F6A7D65A8}" dt="2025-10-23T13:43:13.124" v="107"/>
          <pc:sldLayoutMkLst>
            <pc:docMk/>
            <pc:sldMasterMk cId="2698968306" sldId="2147483795"/>
            <pc:sldLayoutMk cId="2233325588" sldId="2147483818"/>
          </pc:sldLayoutMkLst>
          <pc:spChg chg="del">
            <ac:chgData name="Cox, Bryant V" userId="5618f03e-aa16-4543-a3b8-7f254afdf656" providerId="ADAL" clId="{C55B9F6A-3586-491B-8C5E-EA5F6A7D65A8}" dt="2025-10-23T13:34:16.993" v="92" actId="478"/>
            <ac:spMkLst>
              <pc:docMk/>
              <pc:sldMasterMk cId="2698968306" sldId="2147483795"/>
              <pc:sldLayoutMk cId="2233325588" sldId="2147483818"/>
              <ac:spMk id="15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6.993" v="92" actId="478"/>
            <ac:spMkLst>
              <pc:docMk/>
              <pc:sldMasterMk cId="2698968306" sldId="2147483795"/>
              <pc:sldLayoutMk cId="2233325588" sldId="2147483818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6.993" v="92" actId="478"/>
            <ac:spMkLst>
              <pc:docMk/>
              <pc:sldMasterMk cId="2698968306" sldId="2147483795"/>
              <pc:sldLayoutMk cId="2233325588" sldId="2147483818"/>
              <ac:spMk id="17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43:13.124" v="107"/>
            <ac:picMkLst>
              <pc:docMk/>
              <pc:sldMasterMk cId="2698968306" sldId="2147483795"/>
              <pc:sldLayoutMk cId="2233325588" sldId="2147483818"/>
              <ac:picMk id="2" creationId="{7703E614-F69A-28B6-2C69-3C246650CA63}"/>
            </ac:picMkLst>
          </pc:picChg>
        </pc:sldLayoutChg>
        <pc:sldLayoutChg chg="addSp delSp modSp mod setBg">
          <pc:chgData name="Cox, Bryant V" userId="5618f03e-aa16-4543-a3b8-7f254afdf656" providerId="ADAL" clId="{C55B9F6A-3586-491B-8C5E-EA5F6A7D65A8}" dt="2025-10-23T13:43:15.509" v="109"/>
          <pc:sldLayoutMkLst>
            <pc:docMk/>
            <pc:sldMasterMk cId="2698968306" sldId="2147483795"/>
            <pc:sldLayoutMk cId="510406172" sldId="2147483819"/>
          </pc:sldLayoutMkLst>
          <pc:spChg chg="del">
            <ac:chgData name="Cox, Bryant V" userId="5618f03e-aa16-4543-a3b8-7f254afdf656" providerId="ADAL" clId="{C55B9F6A-3586-491B-8C5E-EA5F6A7D65A8}" dt="2025-10-23T13:34:18.173" v="93" actId="478"/>
            <ac:spMkLst>
              <pc:docMk/>
              <pc:sldMasterMk cId="2698968306" sldId="2147483795"/>
              <pc:sldLayoutMk cId="510406172" sldId="2147483819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8.173" v="93" actId="478"/>
            <ac:spMkLst>
              <pc:docMk/>
              <pc:sldMasterMk cId="2698968306" sldId="2147483795"/>
              <pc:sldLayoutMk cId="510406172" sldId="2147483819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8.173" v="93" actId="478"/>
            <ac:spMkLst>
              <pc:docMk/>
              <pc:sldMasterMk cId="2698968306" sldId="2147483795"/>
              <pc:sldLayoutMk cId="510406172" sldId="2147483819"/>
              <ac:spMk id="4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43:15.509" v="109"/>
            <ac:picMkLst>
              <pc:docMk/>
              <pc:sldMasterMk cId="2698968306" sldId="2147483795"/>
              <pc:sldLayoutMk cId="510406172" sldId="2147483819"/>
              <ac:picMk id="12" creationId="{8C87F5D3-5C79-22BE-21F4-B74DE0C75860}"/>
            </ac:picMkLst>
          </pc:picChg>
        </pc:sldLayoutChg>
        <pc:sldLayoutChg chg="addSp delSp modSp mod setBg">
          <pc:chgData name="Cox, Bryant V" userId="5618f03e-aa16-4543-a3b8-7f254afdf656" providerId="ADAL" clId="{C55B9F6A-3586-491B-8C5E-EA5F6A7D65A8}" dt="2025-10-23T13:43:17.661" v="111"/>
          <pc:sldLayoutMkLst>
            <pc:docMk/>
            <pc:sldMasterMk cId="2698968306" sldId="2147483795"/>
            <pc:sldLayoutMk cId="2950006493" sldId="2147483820"/>
          </pc:sldLayoutMkLst>
          <pc:spChg chg="del">
            <ac:chgData name="Cox, Bryant V" userId="5618f03e-aa16-4543-a3b8-7f254afdf656" providerId="ADAL" clId="{C55B9F6A-3586-491B-8C5E-EA5F6A7D65A8}" dt="2025-10-23T13:34:19.345" v="94" actId="478"/>
            <ac:spMkLst>
              <pc:docMk/>
              <pc:sldMasterMk cId="2698968306" sldId="2147483795"/>
              <pc:sldLayoutMk cId="2950006493" sldId="2147483820"/>
              <ac:spMk id="16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9.345" v="94" actId="478"/>
            <ac:spMkLst>
              <pc:docMk/>
              <pc:sldMasterMk cId="2698968306" sldId="2147483795"/>
              <pc:sldLayoutMk cId="2950006493" sldId="2147483820"/>
              <ac:spMk id="17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19.345" v="94" actId="478"/>
            <ac:spMkLst>
              <pc:docMk/>
              <pc:sldMasterMk cId="2698968306" sldId="2147483795"/>
              <pc:sldLayoutMk cId="2950006493" sldId="2147483820"/>
              <ac:spMk id="18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43:17.661" v="111"/>
            <ac:picMkLst>
              <pc:docMk/>
              <pc:sldMasterMk cId="2698968306" sldId="2147483795"/>
              <pc:sldLayoutMk cId="2950006493" sldId="2147483820"/>
              <ac:picMk id="2" creationId="{0AB02C0B-CBD8-EF62-D058-69B4ECB1ED2B}"/>
            </ac:picMkLst>
          </pc:picChg>
        </pc:sldLayoutChg>
        <pc:sldLayoutChg chg="addSp delSp modSp mod setBg">
          <pc:chgData name="Cox, Bryant V" userId="5618f03e-aa16-4543-a3b8-7f254afdf656" providerId="ADAL" clId="{C55B9F6A-3586-491B-8C5E-EA5F6A7D65A8}" dt="2025-10-23T13:43:23.017" v="113"/>
          <pc:sldLayoutMkLst>
            <pc:docMk/>
            <pc:sldMasterMk cId="2698968306" sldId="2147483795"/>
            <pc:sldLayoutMk cId="2571682915" sldId="2147483821"/>
          </pc:sldLayoutMkLst>
          <pc:spChg chg="del">
            <ac:chgData name="Cox, Bryant V" userId="5618f03e-aa16-4543-a3b8-7f254afdf656" providerId="ADAL" clId="{C55B9F6A-3586-491B-8C5E-EA5F6A7D65A8}" dt="2025-10-23T13:34:20.953" v="95" actId="478"/>
            <ac:spMkLst>
              <pc:docMk/>
              <pc:sldMasterMk cId="2698968306" sldId="2147483795"/>
              <pc:sldLayoutMk cId="2571682915" sldId="2147483821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0.953" v="95" actId="478"/>
            <ac:spMkLst>
              <pc:docMk/>
              <pc:sldMasterMk cId="2698968306" sldId="2147483795"/>
              <pc:sldLayoutMk cId="2571682915" sldId="2147483821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0.953" v="95" actId="478"/>
            <ac:spMkLst>
              <pc:docMk/>
              <pc:sldMasterMk cId="2698968306" sldId="2147483795"/>
              <pc:sldLayoutMk cId="2571682915" sldId="2147483821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43:20.269" v="112"/>
            <ac:picMkLst>
              <pc:docMk/>
              <pc:sldMasterMk cId="2698968306" sldId="2147483795"/>
              <pc:sldLayoutMk cId="2571682915" sldId="2147483821"/>
              <ac:picMk id="2" creationId="{4709BD4D-2234-8358-D4E1-232D050B90F7}"/>
            </ac:picMkLst>
          </pc:picChg>
        </pc:sldLayoutChg>
        <pc:sldLayoutChg chg="addSp delSp modSp mod setBg">
          <pc:chgData name="Cox, Bryant V" userId="5618f03e-aa16-4543-a3b8-7f254afdf656" providerId="ADAL" clId="{C55B9F6A-3586-491B-8C5E-EA5F6A7D65A8}" dt="2025-10-23T13:43:25.357" v="115"/>
          <pc:sldLayoutMkLst>
            <pc:docMk/>
            <pc:sldMasterMk cId="2698968306" sldId="2147483795"/>
            <pc:sldLayoutMk cId="3495532183" sldId="2147483822"/>
          </pc:sldLayoutMkLst>
          <pc:spChg chg="del">
            <ac:chgData name="Cox, Bryant V" userId="5618f03e-aa16-4543-a3b8-7f254afdf656" providerId="ADAL" clId="{C55B9F6A-3586-491B-8C5E-EA5F6A7D65A8}" dt="2025-10-23T13:34:21.804" v="96" actId="478"/>
            <ac:spMkLst>
              <pc:docMk/>
              <pc:sldMasterMk cId="2698968306" sldId="2147483795"/>
              <pc:sldLayoutMk cId="3495532183" sldId="2147483822"/>
              <ac:spMk id="1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1.804" v="96" actId="478"/>
            <ac:spMkLst>
              <pc:docMk/>
              <pc:sldMasterMk cId="2698968306" sldId="2147483795"/>
              <pc:sldLayoutMk cId="3495532183" sldId="2147483822"/>
              <ac:spMk id="1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1.804" v="96" actId="478"/>
            <ac:spMkLst>
              <pc:docMk/>
              <pc:sldMasterMk cId="2698968306" sldId="2147483795"/>
              <pc:sldLayoutMk cId="3495532183" sldId="2147483822"/>
              <ac:spMk id="15" creationId="{00000000-0000-0000-0000-000000000000}"/>
            </ac:spMkLst>
          </pc:spChg>
          <pc:picChg chg="add mod">
            <ac:chgData name="Cox, Bryant V" userId="5618f03e-aa16-4543-a3b8-7f254afdf656" providerId="ADAL" clId="{C55B9F6A-3586-491B-8C5E-EA5F6A7D65A8}" dt="2025-10-23T13:43:25.357" v="115"/>
            <ac:picMkLst>
              <pc:docMk/>
              <pc:sldMasterMk cId="2698968306" sldId="2147483795"/>
              <pc:sldLayoutMk cId="3495532183" sldId="2147483822"/>
              <ac:picMk id="2" creationId="{7A1C350B-44E1-6103-1544-A0ADC6BFBE3A}"/>
            </ac:picMkLst>
          </pc:picChg>
        </pc:sldLayoutChg>
        <pc:sldLayoutChg chg="delSp mod">
          <pc:chgData name="Cox, Bryant V" userId="5618f03e-aa16-4543-a3b8-7f254afdf656" providerId="ADAL" clId="{C55B9F6A-3586-491B-8C5E-EA5F6A7D65A8}" dt="2025-10-23T13:34:23.003" v="97" actId="478"/>
          <pc:sldLayoutMkLst>
            <pc:docMk/>
            <pc:sldMasterMk cId="2698968306" sldId="2147483795"/>
            <pc:sldLayoutMk cId="377013816" sldId="2147483823"/>
          </pc:sldLayoutMkLst>
          <pc:spChg chg="del">
            <ac:chgData name="Cox, Bryant V" userId="5618f03e-aa16-4543-a3b8-7f254afdf656" providerId="ADAL" clId="{C55B9F6A-3586-491B-8C5E-EA5F6A7D65A8}" dt="2025-10-23T13:34:23.003" v="97" actId="478"/>
            <ac:spMkLst>
              <pc:docMk/>
              <pc:sldMasterMk cId="2698968306" sldId="2147483795"/>
              <pc:sldLayoutMk cId="377013816" sldId="2147483823"/>
              <ac:spMk id="9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3.003" v="97" actId="478"/>
            <ac:spMkLst>
              <pc:docMk/>
              <pc:sldMasterMk cId="2698968306" sldId="2147483795"/>
              <pc:sldLayoutMk cId="377013816" sldId="2147483823"/>
              <ac:spMk id="10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3.003" v="97" actId="478"/>
            <ac:spMkLst>
              <pc:docMk/>
              <pc:sldMasterMk cId="2698968306" sldId="2147483795"/>
              <pc:sldLayoutMk cId="377013816" sldId="2147483823"/>
              <ac:spMk id="11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24.456" v="98" actId="478"/>
          <pc:sldLayoutMkLst>
            <pc:docMk/>
            <pc:sldMasterMk cId="2698968306" sldId="2147483795"/>
            <pc:sldLayoutMk cId="2524284060" sldId="2147483824"/>
          </pc:sldLayoutMkLst>
          <pc:spChg chg="del">
            <ac:chgData name="Cox, Bryant V" userId="5618f03e-aa16-4543-a3b8-7f254afdf656" providerId="ADAL" clId="{C55B9F6A-3586-491B-8C5E-EA5F6A7D65A8}" dt="2025-10-23T13:34:24.456" v="98" actId="478"/>
            <ac:spMkLst>
              <pc:docMk/>
              <pc:sldMasterMk cId="2698968306" sldId="2147483795"/>
              <pc:sldLayoutMk cId="2524284060" sldId="2147483824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4.456" v="98" actId="478"/>
            <ac:spMkLst>
              <pc:docMk/>
              <pc:sldMasterMk cId="2698968306" sldId="2147483795"/>
              <pc:sldLayoutMk cId="2524284060" sldId="2147483824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4.456" v="98" actId="478"/>
            <ac:spMkLst>
              <pc:docMk/>
              <pc:sldMasterMk cId="2698968306" sldId="2147483795"/>
              <pc:sldLayoutMk cId="2524284060" sldId="2147483824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25.592" v="99" actId="478"/>
          <pc:sldLayoutMkLst>
            <pc:docMk/>
            <pc:sldMasterMk cId="2698968306" sldId="2147483795"/>
            <pc:sldLayoutMk cId="1910848858" sldId="2147483825"/>
          </pc:sldLayoutMkLst>
          <pc:spChg chg="del">
            <ac:chgData name="Cox, Bryant V" userId="5618f03e-aa16-4543-a3b8-7f254afdf656" providerId="ADAL" clId="{C55B9F6A-3586-491B-8C5E-EA5F6A7D65A8}" dt="2025-10-23T13:34:25.592" v="99" actId="478"/>
            <ac:spMkLst>
              <pc:docMk/>
              <pc:sldMasterMk cId="2698968306" sldId="2147483795"/>
              <pc:sldLayoutMk cId="1910848858" sldId="2147483825"/>
              <ac:spMk id="2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5.592" v="99" actId="478"/>
            <ac:spMkLst>
              <pc:docMk/>
              <pc:sldMasterMk cId="2698968306" sldId="2147483795"/>
              <pc:sldLayoutMk cId="1910848858" sldId="2147483825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5.592" v="99" actId="478"/>
            <ac:spMkLst>
              <pc:docMk/>
              <pc:sldMasterMk cId="2698968306" sldId="2147483795"/>
              <pc:sldLayoutMk cId="1910848858" sldId="2147483825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26.719" v="100" actId="478"/>
          <pc:sldLayoutMkLst>
            <pc:docMk/>
            <pc:sldMasterMk cId="2698968306" sldId="2147483795"/>
            <pc:sldLayoutMk cId="149760667" sldId="2147483826"/>
          </pc:sldLayoutMkLst>
          <pc:spChg chg="del">
            <ac:chgData name="Cox, Bryant V" userId="5618f03e-aa16-4543-a3b8-7f254afdf656" providerId="ADAL" clId="{C55B9F6A-3586-491B-8C5E-EA5F6A7D65A8}" dt="2025-10-23T13:34:26.719" v="100" actId="478"/>
            <ac:spMkLst>
              <pc:docMk/>
              <pc:sldMasterMk cId="2698968306" sldId="2147483795"/>
              <pc:sldLayoutMk cId="149760667" sldId="2147483826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6.719" v="100" actId="478"/>
            <ac:spMkLst>
              <pc:docMk/>
              <pc:sldMasterMk cId="2698968306" sldId="2147483795"/>
              <pc:sldLayoutMk cId="149760667" sldId="2147483826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26.719" v="100" actId="478"/>
            <ac:spMkLst>
              <pc:docMk/>
              <pc:sldMasterMk cId="2698968306" sldId="2147483795"/>
              <pc:sldLayoutMk cId="149760667" sldId="2147483826"/>
              <ac:spMk id="5" creationId="{00000000-0000-0000-0000-000000000000}"/>
            </ac:spMkLst>
          </pc:spChg>
        </pc:sldLayoutChg>
        <pc:sldLayoutChg chg="delSp mod">
          <pc:chgData name="Cox, Bryant V" userId="5618f03e-aa16-4543-a3b8-7f254afdf656" providerId="ADAL" clId="{C55B9F6A-3586-491B-8C5E-EA5F6A7D65A8}" dt="2025-10-23T13:34:03.517" v="81" actId="478"/>
          <pc:sldLayoutMkLst>
            <pc:docMk/>
            <pc:sldMasterMk cId="2698968306" sldId="2147483795"/>
            <pc:sldLayoutMk cId="4185786445" sldId="2147483827"/>
          </pc:sldLayoutMkLst>
          <pc:spChg chg="del">
            <ac:chgData name="Cox, Bryant V" userId="5618f03e-aa16-4543-a3b8-7f254afdf656" providerId="ADAL" clId="{C55B9F6A-3586-491B-8C5E-EA5F6A7D65A8}" dt="2025-10-23T13:34:03.517" v="81" actId="478"/>
            <ac:spMkLst>
              <pc:docMk/>
              <pc:sldMasterMk cId="2698968306" sldId="2147483795"/>
              <pc:sldLayoutMk cId="4185786445" sldId="2147483827"/>
              <ac:spMk id="3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3.517" v="81" actId="478"/>
            <ac:spMkLst>
              <pc:docMk/>
              <pc:sldMasterMk cId="2698968306" sldId="2147483795"/>
              <pc:sldLayoutMk cId="4185786445" sldId="2147483827"/>
              <ac:spMk id="4" creationId="{00000000-0000-0000-0000-000000000000}"/>
            </ac:spMkLst>
          </pc:spChg>
          <pc:spChg chg="del">
            <ac:chgData name="Cox, Bryant V" userId="5618f03e-aa16-4543-a3b8-7f254afdf656" providerId="ADAL" clId="{C55B9F6A-3586-491B-8C5E-EA5F6A7D65A8}" dt="2025-10-23T13:34:03.517" v="81" actId="478"/>
            <ac:spMkLst>
              <pc:docMk/>
              <pc:sldMasterMk cId="2698968306" sldId="2147483795"/>
              <pc:sldLayoutMk cId="4185786445" sldId="2147483827"/>
              <ac:spMk id="5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Slide Presentation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Full Course Title vx.00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Module 01: Course Introduction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fld id="{5A5B90CB-F3D2-48CD-9418-FB5061BF6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7363" y="9055100"/>
            <a:ext cx="6035675" cy="317500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>
              <a:defRPr/>
            </a:pPr>
            <a:r>
              <a:rPr lang="en-US" sz="900" b="1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38501109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0" y="4452938"/>
            <a:ext cx="4800600" cy="420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Slide Presentation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363" y="8915400"/>
            <a:ext cx="301783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l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Full Course Title vx.00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363" y="0"/>
            <a:ext cx="3017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Module 01: Course Introduction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838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3611" tIns="9144" rIns="93611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900">
                <a:latin typeface="Arial" charset="0"/>
              </a:defRPr>
            </a:lvl1pPr>
          </a:lstStyle>
          <a:p>
            <a:pPr>
              <a:defRPr/>
            </a:pPr>
            <a:fld id="{90BEA067-C006-47D8-A979-21243A0355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363" y="9051925"/>
            <a:ext cx="6035675" cy="320675"/>
          </a:xfrm>
          <a:prstGeom prst="rect">
            <a:avLst/>
          </a:prstGeom>
          <a:noFill/>
        </p:spPr>
        <p:txBody>
          <a:bodyPr tIns="9144" bIns="9144"/>
          <a:lstStyle/>
          <a:p>
            <a:pPr algn="ctr">
              <a:defRPr/>
            </a:pPr>
            <a:r>
              <a:rPr lang="en-US" sz="900" b="1">
                <a:latin typeface="Arial" pitchFamily="34" charset="0"/>
              </a:rPr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424370463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/>
              <a:t>Slide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/>
              <a:t>Full Course Title vx.00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/>
              <a:t>Module 01: Course Introduction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741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789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Slide Presentation</a:t>
            </a:r>
          </a:p>
        </p:txBody>
      </p:sp>
      <p:sp>
        <p:nvSpPr>
          <p:cNvPr id="3789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Full Course Title vx.00</a:t>
            </a:r>
          </a:p>
        </p:txBody>
      </p:sp>
      <p:sp>
        <p:nvSpPr>
          <p:cNvPr id="3789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Module 01: Course Introduction</a:t>
            </a:r>
          </a:p>
        </p:txBody>
      </p:sp>
      <p:sp>
        <p:nvSpPr>
          <p:cNvPr id="3789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77C4A351-7316-4DB0-AF7E-88FAAD31ED94}" type="slidenum">
              <a:rPr lang="en-US" smtClean="0"/>
              <a:pPr defTabSz="936506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59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389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Slide Presentation</a:t>
            </a:r>
          </a:p>
        </p:txBody>
      </p:sp>
      <p:sp>
        <p:nvSpPr>
          <p:cNvPr id="389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Full Course Title vx.00</a:t>
            </a:r>
          </a:p>
        </p:txBody>
      </p:sp>
      <p:sp>
        <p:nvSpPr>
          <p:cNvPr id="38918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Module 01: Course Introduction</a:t>
            </a:r>
          </a:p>
        </p:txBody>
      </p:sp>
      <p:sp>
        <p:nvSpPr>
          <p:cNvPr id="38919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9EDA139B-6405-4D4B-A9B3-C4976F9D046E}" type="slidenum">
              <a:rPr lang="en-US" smtClean="0"/>
              <a:pPr defTabSz="936506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759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710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Slide Presentation</a:t>
            </a:r>
          </a:p>
        </p:txBody>
      </p:sp>
      <p:sp>
        <p:nvSpPr>
          <p:cNvPr id="4710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Full Course Title vx.00</a:t>
            </a:r>
          </a:p>
        </p:txBody>
      </p:sp>
      <p:sp>
        <p:nvSpPr>
          <p:cNvPr id="47110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Module 01: Course Introduction</a:t>
            </a:r>
          </a:p>
        </p:txBody>
      </p:sp>
      <p:sp>
        <p:nvSpPr>
          <p:cNvPr id="47111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40B1DB1D-FC56-4714-809F-BB4E5C6F5718}" type="slidenum">
              <a:rPr lang="en-US" smtClean="0"/>
              <a:pPr defTabSz="936506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476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4301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Slide Presentation</a:t>
            </a:r>
          </a:p>
        </p:txBody>
      </p:sp>
      <p:sp>
        <p:nvSpPr>
          <p:cNvPr id="4301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Full Course Title vx.00</a:t>
            </a:r>
          </a:p>
        </p:txBody>
      </p:sp>
      <p:sp>
        <p:nvSpPr>
          <p:cNvPr id="43014" name="Footer Placeholder 5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pPr defTabSz="936506"/>
            <a:r>
              <a:rPr lang="en-US"/>
              <a:t>Module 01: Course Introduction</a:t>
            </a:r>
          </a:p>
        </p:txBody>
      </p:sp>
      <p:sp>
        <p:nvSpPr>
          <p:cNvPr id="43015" name="Slide Number Placeholder 6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6506"/>
            <a:fld id="{CF60C2FF-A0D5-4658-9006-65EF38DA3DD5}" type="slidenum">
              <a:rPr lang="en-US" smtClean="0"/>
              <a:pPr defTabSz="936506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622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/>
              <a:t>Place Module ##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F87B04-B531-5E96-A783-AD2D7B63F7D2}"/>
              </a:ext>
            </a:extLst>
          </p:cNvPr>
          <p:cNvSpPr txBox="1"/>
          <p:nvPr userDrawn="1"/>
        </p:nvSpPr>
        <p:spPr>
          <a:xfrm>
            <a:off x="146495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6D0667-6E3C-096F-202C-31A8E9645362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Module 01: Course 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938337-BA40-9F46-9942-52B4C7EC5C79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  <p:pic>
        <p:nvPicPr>
          <p:cNvPr id="9" name="Picture 8" descr="Logo&#10;&#10;AI-generated content may be incorrect.">
            <a:extLst>
              <a:ext uri="{FF2B5EF4-FFF2-40B4-BE49-F238E27FC236}">
                <a16:creationId xmlns:a16="http://schemas.microsoft.com/office/drawing/2014/main" id="{5FF726BE-6CC9-4AC8-73AF-D01AB422B3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743" y="3083639"/>
            <a:ext cx="690721" cy="6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6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Header</a:t>
            </a: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20788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2975" y="3202940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3087062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Ref"/>
          <p:cNvSpPr txBox="1">
            <a:spLocks/>
          </p:cNvSpPr>
          <p:nvPr userDrawn="1"/>
        </p:nvSpPr>
        <p:spPr>
          <a:xfrm>
            <a:off x="6437800" y="231775"/>
            <a:ext cx="2291864" cy="274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45720" anchor="ctr">
            <a:noAutofit/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7688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325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6963" indent="-228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79525" indent="-182563" algn="l" rtl="0" eaLnBrk="0" fontAlgn="base" hangingPunct="0">
              <a:spcBef>
                <a:spcPts val="6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cs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kern="0"/>
              <a:t>Refer To: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455343" y="868680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6840" y="868680"/>
            <a:ext cx="1968498" cy="27432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 baseline="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Addenda/Refer. ##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29" hasCustomPrompt="1"/>
          </p:nvPr>
        </p:nvSpPr>
        <p:spPr>
          <a:xfrm>
            <a:off x="8455343" y="551815"/>
            <a:ext cx="274320" cy="274320"/>
          </a:xfrm>
          <a:prstGeom prst="rect">
            <a:avLst/>
          </a:prstGeom>
          <a:ln>
            <a:noFill/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20" name="Text Placeholder Type"/>
          <p:cNvSpPr>
            <a:spLocks noGrp="1"/>
          </p:cNvSpPr>
          <p:nvPr>
            <p:ph type="body" sz="quarter" idx="27" hasCustomPrompt="1"/>
          </p:nvPr>
        </p:nvSpPr>
        <p:spPr>
          <a:xfrm>
            <a:off x="6446838" y="551815"/>
            <a:ext cx="1968498" cy="274320"/>
          </a:xfrm>
          <a:solidFill>
            <a:schemeClr val="bg1">
              <a:lumMod val="65000"/>
            </a:schemeClr>
          </a:solidFill>
          <a:ln>
            <a:noFill/>
          </a:ln>
        </p:spPr>
        <p:txBody>
          <a:bodyPr wrap="none" rIns="9144" anchor="ctr">
            <a:normAutofit/>
          </a:bodyPr>
          <a:lstStyle>
            <a:lvl1pPr marL="0" indent="0" algn="ctr"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Addenda/Refer. 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5786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48842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8855630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196987417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928594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097689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855961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10259898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25586952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Place Chapter Break 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3A8776-65D5-BA2C-F73A-76CEE3159DCE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59BC24-F197-75FE-0394-DECFCFF90791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FFC502-6B4E-9B5B-7392-C6A4FFF0CED8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Module 01: Course Introduction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025534-ECD4-DC5B-0647-0FE08C5350C2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9540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  <p:pic>
        <p:nvPicPr>
          <p:cNvPr id="7" name="Picture 6" descr="Background pattern&#10;&#10;AI-generated content may be incorrect.">
            <a:extLst>
              <a:ext uri="{FF2B5EF4-FFF2-40B4-BE49-F238E27FC236}">
                <a16:creationId xmlns:a16="http://schemas.microsoft.com/office/drawing/2014/main" id="{B1FA3379-48A8-D3EC-0C9D-CB24C8AD2D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660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  <p:pic>
        <p:nvPicPr>
          <p:cNvPr id="6" name="Picture 5" descr="Background pattern&#10;&#10;AI-generated content may be incorrect.">
            <a:extLst>
              <a:ext uri="{FF2B5EF4-FFF2-40B4-BE49-F238E27FC236}">
                <a16:creationId xmlns:a16="http://schemas.microsoft.com/office/drawing/2014/main" id="{1DCB4586-E87A-4838-B384-62874AF645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7687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7703E614-F69A-28B6-2C69-3C246650CA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255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  <p:pic>
        <p:nvPicPr>
          <p:cNvPr id="12" name="Picture 11" descr="Background pattern&#10;&#10;AI-generated content may be incorrect.">
            <a:extLst>
              <a:ext uri="{FF2B5EF4-FFF2-40B4-BE49-F238E27FC236}">
                <a16:creationId xmlns:a16="http://schemas.microsoft.com/office/drawing/2014/main" id="{8C87F5D3-5C79-22BE-21F4-B74DE0C758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06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0AB02C0B-CBD8-EF62-D058-69B4ECB1ED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0064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/>
              <a:t>Addenda /</a:t>
            </a:r>
          </a:p>
          <a:p>
            <a:pPr lvl="0"/>
            <a:r>
              <a:rPr lang="en-US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/>
              <a:t>Refer To: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4709BD4D-2234-8358-D4E1-232D050B90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829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7A1C350B-44E1-6103-1544-A0ADC6BFB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32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770138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5242840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910848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Header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01938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976066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1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Header</a:t>
            </a:r>
          </a:p>
        </p:txBody>
      </p:sp>
      <p:pic>
        <p:nvPicPr>
          <p:cNvPr id="2" name="Picture 1" descr="Background pattern&#10;&#10;AI-generated content may be incorrect.">
            <a:extLst>
              <a:ext uri="{FF2B5EF4-FFF2-40B4-BE49-F238E27FC236}">
                <a16:creationId xmlns:a16="http://schemas.microsoft.com/office/drawing/2014/main" id="{ED2AB6F4-6BC8-093C-55B8-D75DFA60AB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0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Header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1587261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7"/>
            <a:ext cx="3976688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580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ry: Question - Title and 2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2975" y="1220788"/>
            <a:ext cx="3976688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pic>
        <p:nvPicPr>
          <p:cNvPr id="8" name="Picture 7" descr="Background pattern&#10;&#10;AI-generated content may be incorrect.">
            <a:extLst>
              <a:ext uri="{FF2B5EF4-FFF2-40B4-BE49-F238E27FC236}">
                <a16:creationId xmlns:a16="http://schemas.microsoft.com/office/drawing/2014/main" id="{72086B65-40C7-C58A-9A19-AA72D9EF12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775" y="1220788"/>
            <a:ext cx="5228958" cy="465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2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/>
              <a:t>Click to edit Layout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2975" y="1220788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2975" y="3202940"/>
            <a:ext cx="3976688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2641087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Header</a:t>
            </a: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2975" y="1220788"/>
            <a:ext cx="3976688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/>
              <a:t>Click to edit Layout 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9135517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3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slideLayout" Target="../slideLayouts/slideLayout29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0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7C5C52-FAF8-F225-009D-575EB52F224F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9874DE-A374-76FD-49A1-DBA6A9956628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FDA928-4CCF-D0B8-D67B-08A1E3945715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Module 01: Course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2D73A4-B186-3AA2-3046-E0F6B27E61C9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4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Layout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F8AFAD-4872-98B5-97B4-BF8CFA325EBB}"/>
              </a:ext>
            </a:extLst>
          </p:cNvPr>
          <p:cNvSpPr/>
          <p:nvPr userDrawn="1"/>
        </p:nvSpPr>
        <p:spPr bwMode="auto">
          <a:xfrm>
            <a:off x="0" y="6620774"/>
            <a:ext cx="9144000" cy="253916"/>
          </a:xfrm>
          <a:prstGeom prst="rect">
            <a:avLst/>
          </a:prstGeom>
          <a:solidFill>
            <a:srgbClr val="EAB83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85CAE7-1542-261D-E945-F44DEBD7FEE7}"/>
              </a:ext>
            </a:extLst>
          </p:cNvPr>
          <p:cNvSpPr txBox="1"/>
          <p:nvPr userDrawn="1"/>
        </p:nvSpPr>
        <p:spPr>
          <a:xfrm>
            <a:off x="17100" y="6631054"/>
            <a:ext cx="2096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>
                <a:solidFill>
                  <a:schemeClr val="tx1"/>
                </a:solidFill>
              </a:rPr>
              <a:t>CISR-TTT v1.00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ECD48E-1E3A-6C8F-53B5-B3F6C102C891}"/>
              </a:ext>
            </a:extLst>
          </p:cNvPr>
          <p:cNvSpPr txBox="1"/>
          <p:nvPr userDrawn="1"/>
        </p:nvSpPr>
        <p:spPr>
          <a:xfrm>
            <a:off x="2816723" y="6620774"/>
            <a:ext cx="35073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solidFill>
                  <a:schemeClr val="tx1"/>
                </a:solidFill>
              </a:rPr>
              <a:t>Module 01: Course 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00436D-4629-650A-AA97-1DEBAF5FC943}"/>
              </a:ext>
            </a:extLst>
          </p:cNvPr>
          <p:cNvSpPr txBox="1"/>
          <p:nvPr userDrawn="1"/>
        </p:nvSpPr>
        <p:spPr>
          <a:xfrm>
            <a:off x="8802240" y="6631054"/>
            <a:ext cx="3561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714925BF-9CAF-48C5-B236-06E7E2D47609}" type="slidenum">
              <a:rPr lang="en-US" sz="1100" b="1" smtClean="0">
                <a:solidFill>
                  <a:schemeClr val="tx1"/>
                </a:solidFill>
              </a:rPr>
              <a:t>‹#›</a:t>
            </a:fld>
            <a:endParaRPr lang="en-US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96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  <p:sldLayoutId id="2147483824" r:id="rId18"/>
    <p:sldLayoutId id="2147483825" r:id="rId19"/>
    <p:sldLayoutId id="2147483826" r:id="rId20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Module 1</a:t>
            </a:r>
          </a:p>
        </p:txBody>
      </p:sp>
    </p:spTree>
    <p:extLst>
      <p:ext uri="{BB962C8B-B14F-4D97-AF65-F5344CB8AC3E}">
        <p14:creationId xmlns:p14="http://schemas.microsoft.com/office/powerpoint/2010/main" val="1774043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765" y="1460499"/>
            <a:ext cx="3397949" cy="294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Logistics</a:t>
            </a:r>
          </a:p>
        </p:txBody>
      </p:sp>
      <p:sp>
        <p:nvSpPr>
          <p:cNvPr id="1843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Class representative</a:t>
            </a:r>
          </a:p>
          <a:p>
            <a:r>
              <a:rPr lang="en-US"/>
              <a:t>Daily schedule</a:t>
            </a:r>
          </a:p>
          <a:p>
            <a:r>
              <a:rPr lang="en-US"/>
              <a:t>Important events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6709144" y="4135737"/>
            <a:ext cx="2005570" cy="27113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>
                <a:solidFill>
                  <a:schemeClr val="bg1"/>
                </a:solidFill>
              </a:rPr>
              <a:t>Source: DS/T/ATA</a:t>
            </a:r>
            <a:endParaRPr lang="en-US" sz="8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Logistics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Class representative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Daily schedule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Important events</a:t>
            </a:r>
          </a:p>
          <a:p>
            <a:pPr marL="114300" indent="-114300">
              <a:spcAft>
                <a:spcPts val="0"/>
              </a:spcAft>
            </a:pPr>
            <a:endParaRPr lang="en-US" sz="1000" b="0" kern="0"/>
          </a:p>
          <a:p>
            <a:pPr>
              <a:spcAft>
                <a:spcPts val="0"/>
              </a:spcAft>
            </a:pPr>
            <a:endParaRPr lang="en-US" sz="1000" b="0" kern="0"/>
          </a:p>
        </p:txBody>
      </p:sp>
    </p:spTree>
    <p:extLst>
      <p:ext uri="{BB962C8B-B14F-4D97-AF65-F5344CB8AC3E}">
        <p14:creationId xmlns:p14="http://schemas.microsoft.com/office/powerpoint/2010/main" val="85239481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Module Summary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Overall purpose of Train-the-Trainer</a:t>
            </a:r>
          </a:p>
          <a:p>
            <a:pPr lvl="0"/>
            <a:r>
              <a:rPr lang="en-US"/>
              <a:t>Differences between education and training</a:t>
            </a:r>
          </a:p>
          <a:p>
            <a:r>
              <a:rPr lang="en-US"/>
              <a:t>Participant expectations</a:t>
            </a:r>
          </a:p>
          <a:p>
            <a:pPr lvl="0"/>
            <a:r>
              <a:rPr lang="en-US"/>
              <a:t>Schedule and materials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Module Summary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Overall purpose of Train-the-Trainer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Differences between education and training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Participant expectations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Schedule and materials</a:t>
            </a:r>
          </a:p>
        </p:txBody>
      </p:sp>
    </p:spTree>
    <p:extLst>
      <p:ext uri="{BB962C8B-B14F-4D97-AF65-F5344CB8AC3E}">
        <p14:creationId xmlns:p14="http://schemas.microsoft.com/office/powerpoint/2010/main" val="3954306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Purpose</a:t>
            </a:r>
          </a:p>
        </p:txBody>
      </p:sp>
      <p:sp>
        <p:nvSpPr>
          <p:cNvPr id="13315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/>
              <a:t>To provide participants an opportunity to:</a:t>
            </a:r>
          </a:p>
          <a:p>
            <a:pPr lvl="1"/>
            <a:r>
              <a:rPr lang="en-US"/>
              <a:t>Enhance their facilitation skills</a:t>
            </a:r>
          </a:p>
          <a:p>
            <a:pPr lvl="1"/>
            <a:r>
              <a:rPr lang="en-US"/>
              <a:t>Practice using the course materials</a:t>
            </a:r>
          </a:p>
        </p:txBody>
      </p:sp>
      <p:pic>
        <p:nvPicPr>
          <p:cNvPr id="10" name="Picture 2" descr="D:\Saved Files\StateDept\Barbados Photos\DSC00472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272" t="28889" r="23004" b="33827"/>
          <a:stretch/>
        </p:blipFill>
        <p:spPr bwMode="auto">
          <a:xfrm>
            <a:off x="5117995" y="1424763"/>
            <a:ext cx="2876889" cy="29358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 bwMode="auto">
          <a:xfrm>
            <a:off x="4819951" y="4110130"/>
            <a:ext cx="3195686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/>
              <a:t>Source: DS/T/ATA</a:t>
            </a:r>
            <a:endParaRPr kumimoji="0" lang="en-US" sz="800" b="1" i="0" u="none" strike="noStrike" cap="none" normalizeH="0" baseline="0">
              <a:ln>
                <a:noFill/>
              </a:ln>
              <a:effectLst/>
              <a:latin typeface="Times New Roman" pitchFamily="18" charset="0"/>
            </a:endParaRP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Purpose</a:t>
            </a: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To provide participants an opportunity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Enhance their facilitation skills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Practice using the course materials</a:t>
            </a:r>
          </a:p>
        </p:txBody>
      </p:sp>
    </p:spTree>
    <p:extLst>
      <p:ext uri="{BB962C8B-B14F-4D97-AF65-F5344CB8AC3E}">
        <p14:creationId xmlns:p14="http://schemas.microsoft.com/office/powerpoint/2010/main" val="298501036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/>
              <a:t>Workbook 1.1</a:t>
            </a:r>
          </a:p>
        </p:txBody>
      </p:sp>
      <p:sp>
        <p:nvSpPr>
          <p:cNvPr id="14339" name="Content Placeholder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/>
              <a:t>Purpose: to explore different points of view about teaching and learning</a:t>
            </a:r>
          </a:p>
          <a:p>
            <a:pPr lvl="1"/>
            <a:r>
              <a:rPr lang="en-US"/>
              <a:t>Duration: 20 minutes (</a:t>
            </a:r>
            <a:r>
              <a:rPr lang="en-US" err="1"/>
              <a:t>10-preparation;10-debrief</a:t>
            </a:r>
            <a:r>
              <a:rPr lang="en-US"/>
              <a:t>)</a:t>
            </a:r>
          </a:p>
          <a:p>
            <a:pPr lvl="1"/>
            <a:r>
              <a:rPr lang="en-US"/>
              <a:t>Group: Small group</a:t>
            </a:r>
          </a:p>
          <a:p>
            <a:pPr lvl="1"/>
            <a:r>
              <a:rPr lang="en-US"/>
              <a:t>Debrief: Large group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Thinking about Learning Activity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/>
              <a:t>Refer To: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Purpose: to identify the qualities of effective training courses by reflecting on the training just completed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Duration 20 minutes (10-prepartion;10-debrief)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Group: Small group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Debrief: Large group</a:t>
            </a:r>
          </a:p>
        </p:txBody>
      </p:sp>
      <p:sp>
        <p:nvSpPr>
          <p:cNvPr id="16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Thinking About </a:t>
            </a:r>
          </a:p>
          <a:p>
            <a:r>
              <a:rPr lang="en-US" sz="1000" b="0" kern="0"/>
              <a:t>Learning Activity</a:t>
            </a:r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Workbook 1.1</a:t>
            </a:r>
          </a:p>
        </p:txBody>
      </p:sp>
    </p:spTree>
    <p:extLst>
      <p:ext uri="{BB962C8B-B14F-4D97-AF65-F5344CB8AC3E}">
        <p14:creationId xmlns:p14="http://schemas.microsoft.com/office/powerpoint/2010/main" val="158204727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Education and Training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Education: General knowledge and skills</a:t>
            </a:r>
          </a:p>
          <a:p>
            <a:r>
              <a:rPr lang="en-US"/>
              <a:t>Training: Job-specific knowledge and skills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Education and Training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Education: General knowledge and skills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Training: Job-specific knowledge and skills</a:t>
            </a:r>
          </a:p>
        </p:txBody>
      </p:sp>
    </p:spTree>
    <p:extLst>
      <p:ext uri="{BB962C8B-B14F-4D97-AF65-F5344CB8AC3E}">
        <p14:creationId xmlns:p14="http://schemas.microsoft.com/office/powerpoint/2010/main" val="133112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8F8F8">
                <a:alpha val="50000"/>
              </a:srgbClr>
            </a:outerShdw>
          </a:effec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kern="0"/>
              <a:t>Training Description</a:t>
            </a:r>
          </a:p>
        </p:txBody>
      </p:sp>
      <p:sp>
        <p:nvSpPr>
          <p:cNvPr id="7" name="Isosceles Triangle 6"/>
          <p:cNvSpPr/>
          <p:nvPr/>
        </p:nvSpPr>
        <p:spPr bwMode="auto">
          <a:xfrm rot="10800000">
            <a:off x="1007532" y="1930777"/>
            <a:ext cx="7196668" cy="2006614"/>
          </a:xfrm>
          <a:prstGeom prst="triangle">
            <a:avLst>
              <a:gd name="adj" fmla="val 49647"/>
            </a:avLst>
          </a:prstGeom>
          <a:solidFill>
            <a:srgbClr val="336699">
              <a:alpha val="27843"/>
            </a:srgbClr>
          </a:solidFill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 bwMode="auto">
          <a:xfrm>
            <a:off x="8667374" y="6629400"/>
            <a:ext cx="476626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buNone/>
              <a:defRPr/>
            </a:pPr>
            <a:endParaRPr lang="en-US" kern="0"/>
          </a:p>
        </p:txBody>
      </p:sp>
      <p:sp>
        <p:nvSpPr>
          <p:cNvPr id="10" name="Rectangle 9"/>
          <p:cNvSpPr/>
          <p:nvPr/>
        </p:nvSpPr>
        <p:spPr bwMode="auto">
          <a:xfrm>
            <a:off x="931328" y="1600595"/>
            <a:ext cx="2260600" cy="1354667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>
                <a:ln>
                  <a:noFill/>
                </a:ln>
                <a:solidFill>
                  <a:schemeClr val="bg1"/>
                </a:solidFill>
                <a:effectLst/>
              </a:rPr>
              <a:t>Adult Learning Principles </a:t>
            </a:r>
            <a:endParaRPr kumimoji="0" lang="en-US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983354" y="1600594"/>
            <a:ext cx="2260600" cy="1354667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Lessons Learned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922861" y="3454788"/>
            <a:ext cx="7447995" cy="677333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</a:rPr>
              <a:t>Practice Presentations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443348" y="1579417"/>
            <a:ext cx="2260600" cy="1354667"/>
          </a:xfrm>
          <a:prstGeom prst="rect">
            <a:avLst/>
          </a:prstGeom>
          <a:solidFill>
            <a:srgbClr val="002060"/>
          </a:solidFill>
          <a:ln>
            <a:headEnd type="none" w="med" len="med"/>
            <a:tailEnd type="none" w="med" len="med"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Skills Building</a:t>
            </a:r>
          </a:p>
        </p:txBody>
      </p:sp>
      <p:sp>
        <p:nvSpPr>
          <p:cNvPr id="1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F8F8F8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Training Description</a:t>
            </a:r>
          </a:p>
        </p:txBody>
      </p:sp>
      <p:sp>
        <p:nvSpPr>
          <p:cNvPr id="21" name="CallTop" hidden="1"/>
          <p:cNvSpPr txBox="1">
            <a:spLocks/>
          </p:cNvSpPr>
          <p:nvPr/>
        </p:nvSpPr>
        <p:spPr bwMode="auto">
          <a:xfrm>
            <a:off x="50800" y="5337544"/>
            <a:ext cx="2844800" cy="1244009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F8F8F8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endParaRPr lang="en-US" sz="1000" b="0" kern="0"/>
          </a:p>
        </p:txBody>
      </p:sp>
      <p:sp>
        <p:nvSpPr>
          <p:cNvPr id="22" name="CallTop" hidden="1"/>
          <p:cNvSpPr txBox="1">
            <a:spLocks/>
          </p:cNvSpPr>
          <p:nvPr/>
        </p:nvSpPr>
        <p:spPr bwMode="auto">
          <a:xfrm>
            <a:off x="1978847" y="5440328"/>
            <a:ext cx="86763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Lessons Learned</a:t>
            </a:r>
            <a:endParaRPr lang="en-US" sz="1000" b="0" kern="0"/>
          </a:p>
        </p:txBody>
      </p:sp>
      <p:sp>
        <p:nvSpPr>
          <p:cNvPr id="23" name="CallTop" hidden="1"/>
          <p:cNvSpPr txBox="1">
            <a:spLocks/>
          </p:cNvSpPr>
          <p:nvPr/>
        </p:nvSpPr>
        <p:spPr bwMode="auto">
          <a:xfrm>
            <a:off x="53156" y="5440328"/>
            <a:ext cx="109042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Adult Learning Principles</a:t>
            </a:r>
            <a:endParaRPr lang="en-US" sz="1000" b="0" kern="0"/>
          </a:p>
        </p:txBody>
      </p:sp>
      <p:sp>
        <p:nvSpPr>
          <p:cNvPr id="24" name="CallTop" hidden="1"/>
          <p:cNvSpPr txBox="1">
            <a:spLocks/>
          </p:cNvSpPr>
          <p:nvPr/>
        </p:nvSpPr>
        <p:spPr bwMode="auto">
          <a:xfrm>
            <a:off x="451296" y="5996764"/>
            <a:ext cx="202609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Practice Presentations</a:t>
            </a:r>
            <a:endParaRPr lang="en-US" sz="1000" b="0" kern="0"/>
          </a:p>
        </p:txBody>
      </p:sp>
      <p:sp>
        <p:nvSpPr>
          <p:cNvPr id="25" name="CallTop" hidden="1"/>
          <p:cNvSpPr txBox="1">
            <a:spLocks/>
          </p:cNvSpPr>
          <p:nvPr/>
        </p:nvSpPr>
        <p:spPr bwMode="auto">
          <a:xfrm>
            <a:off x="1280044" y="5440328"/>
            <a:ext cx="562344" cy="304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Skills Building</a:t>
            </a:r>
            <a:endParaRPr lang="en-US" sz="1000" b="0" kern="0"/>
          </a:p>
        </p:txBody>
      </p:sp>
    </p:spTree>
    <p:extLst>
      <p:ext uri="{BB962C8B-B14F-4D97-AF65-F5344CB8AC3E}">
        <p14:creationId xmlns:p14="http://schemas.microsoft.com/office/powerpoint/2010/main" val="8781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Participant Expectations</a:t>
            </a:r>
          </a:p>
        </p:txBody>
      </p:sp>
      <p:sp>
        <p:nvSpPr>
          <p:cNvPr id="2253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Be open to new ideas</a:t>
            </a:r>
          </a:p>
          <a:p>
            <a:pPr lvl="0"/>
            <a:r>
              <a:rPr lang="en-US"/>
              <a:t>Participate in all activities</a:t>
            </a:r>
          </a:p>
          <a:p>
            <a:pPr lvl="0"/>
            <a:r>
              <a:rPr lang="en-US"/>
              <a:t>Be willing to listen to feedback</a:t>
            </a:r>
          </a:p>
          <a:p>
            <a:r>
              <a:rPr lang="en-US"/>
              <a:t>Do your best</a:t>
            </a:r>
            <a:endParaRPr lang="en-US">
              <a:solidFill>
                <a:srgbClr val="996633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Participant Expectations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Be open to new ideas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Participate in all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Be willing to listen to feedback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Do your best</a:t>
            </a:r>
            <a:endParaRPr lang="en-US" sz="1000" b="0" kern="0">
              <a:solidFill>
                <a:srgbClr val="99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2726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/>
              <a:t>Workbook 1.2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07763956"/>
              </p:ext>
            </p:extLst>
          </p:nvPr>
        </p:nvGraphicFramePr>
        <p:xfrm>
          <a:off x="404813" y="1217613"/>
          <a:ext cx="8318808" cy="1478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29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8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Day</a:t>
                      </a:r>
                    </a:p>
                  </a:txBody>
                  <a:tcPr marL="93711" marR="93711"/>
                </a:tc>
                <a:tc>
                  <a:txBody>
                    <a:bodyPr/>
                    <a:lstStyle/>
                    <a:p>
                      <a:r>
                        <a:rPr lang="en-US"/>
                        <a:t>Milestones</a:t>
                      </a:r>
                    </a:p>
                  </a:txBody>
                  <a:tcPr marL="93711" marR="937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464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1</a:t>
                      </a:r>
                    </a:p>
                  </a:txBody>
                  <a:tcPr marL="93711" marR="93711" anchor="ctr"/>
                </a:tc>
                <a:tc>
                  <a:txBody>
                    <a:bodyPr/>
                    <a:lstStyle/>
                    <a:p>
                      <a:pPr marL="173038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Adult Learning</a:t>
                      </a:r>
                      <a:r>
                        <a:rPr lang="en-US" sz="18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Principles; Facilitator Training</a:t>
                      </a:r>
                      <a:endParaRPr lang="en-US" sz="18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3711" marR="9371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2</a:t>
                      </a:r>
                    </a:p>
                  </a:txBody>
                  <a:tcPr marL="93711" marR="93711" anchor="ctr"/>
                </a:tc>
                <a:tc>
                  <a:txBody>
                    <a:bodyPr/>
                    <a:lstStyle/>
                    <a:p>
                      <a:pPr marL="173038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Preparing</a:t>
                      </a:r>
                      <a:r>
                        <a:rPr lang="en-US" sz="18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Train</a:t>
                      </a:r>
                      <a:endParaRPr lang="en-US" sz="18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3711" marR="9371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3</a:t>
                      </a:r>
                    </a:p>
                  </a:txBody>
                  <a:tcPr marL="93711" marR="93711" anchor="ctr"/>
                </a:tc>
                <a:tc>
                  <a:txBody>
                    <a:bodyPr/>
                    <a:lstStyle/>
                    <a:p>
                      <a:pPr marL="173038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Capstone</a:t>
                      </a:r>
                    </a:p>
                  </a:txBody>
                  <a:tcPr marL="93711" marR="9371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Schedule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/>
              <a:t>Refer To:</a:t>
            </a:r>
          </a:p>
        </p:txBody>
      </p:sp>
      <p:graphicFrame>
        <p:nvGraphicFramePr>
          <p:cNvPr id="14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150875"/>
              </p:ext>
            </p:extLst>
          </p:nvPr>
        </p:nvGraphicFramePr>
        <p:xfrm>
          <a:off x="50800" y="5334000"/>
          <a:ext cx="2844800" cy="12599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2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442">
                <a:tc>
                  <a:txBody>
                    <a:bodyPr/>
                    <a:lstStyle/>
                    <a:p>
                      <a:pPr algn="ctr"/>
                      <a:r>
                        <a:rPr lang="en-US" sz="1000"/>
                        <a:t>Day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388" indent="0"/>
                      <a:r>
                        <a:rPr lang="en-US" sz="1000"/>
                        <a:t>Milestones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42"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513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Adult Learning</a:t>
                      </a:r>
                      <a:r>
                        <a:rPr lang="en-US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Principles; Facilitator Training</a:t>
                      </a:r>
                      <a:endParaRPr lang="en-US" sz="1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274"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513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Preparing</a:t>
                      </a:r>
                      <a:r>
                        <a:rPr lang="en-US" sz="10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Train</a:t>
                      </a:r>
                      <a:endParaRPr lang="en-US" sz="1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442"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0513" lvl="0" indent="-173038">
                        <a:buFont typeface="Arial" panose="020B0604020202020204" pitchFamily="34" charset="0"/>
                        <a:buChar char="•"/>
                      </a:pPr>
                      <a:r>
                        <a:rPr lang="en-US" sz="1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Capstone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kern="0"/>
              <a:t>Course Schedule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Workbook 1.2</a:t>
            </a:r>
          </a:p>
        </p:txBody>
      </p:sp>
    </p:spTree>
    <p:extLst>
      <p:ext uri="{BB962C8B-B14F-4D97-AF65-F5344CB8AC3E}">
        <p14:creationId xmlns:p14="http://schemas.microsoft.com/office/powerpoint/2010/main" val="1755309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Materials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/>
              <a:t>Train-the-Trainer Course</a:t>
            </a:r>
          </a:p>
          <a:p>
            <a:pPr lvl="1"/>
            <a:r>
              <a:rPr lang="en-US"/>
              <a:t>Workbook</a:t>
            </a:r>
          </a:p>
          <a:p>
            <a:pPr lvl="0"/>
            <a:r>
              <a:rPr lang="en-US"/>
              <a:t>ATA Course Material</a:t>
            </a:r>
          </a:p>
          <a:p>
            <a:pPr lvl="1"/>
            <a:r>
              <a:rPr lang="en-US"/>
              <a:t>Workbook </a:t>
            </a:r>
          </a:p>
          <a:p>
            <a:pPr lvl="1"/>
            <a:r>
              <a:rPr lang="en-US"/>
              <a:t>Materials on disc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Course Materials</a:t>
            </a: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kern="0"/>
              <a:t>Train-the-Trainer Course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Participant Guide and Addenda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Glossary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kern="0"/>
              <a:t>ATA Course Material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Guides and Slides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kern="0"/>
              <a:t>Materials Disc</a:t>
            </a:r>
          </a:p>
        </p:txBody>
      </p:sp>
    </p:spTree>
    <p:extLst>
      <p:ext uri="{BB962C8B-B14F-4D97-AF65-F5344CB8AC3E}">
        <p14:creationId xmlns:p14="http://schemas.microsoft.com/office/powerpoint/2010/main" val="1527355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Instructional Strategies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Presentation</a:t>
            </a:r>
          </a:p>
          <a:p>
            <a:r>
              <a:rPr lang="en-US"/>
              <a:t>Discussion</a:t>
            </a:r>
          </a:p>
          <a:p>
            <a:r>
              <a:rPr lang="en-US"/>
              <a:t>Practical exercises</a:t>
            </a:r>
          </a:p>
          <a:p>
            <a:pPr marL="0" indent="0">
              <a:buNone/>
            </a:pPr>
            <a:endParaRPr lang="en-US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58216" y="1477926"/>
            <a:ext cx="3824847" cy="2561221"/>
          </a:xfrm>
        </p:spPr>
      </p:pic>
      <p:sp>
        <p:nvSpPr>
          <p:cNvPr id="21" name="Rectangle 20"/>
          <p:cNvSpPr/>
          <p:nvPr/>
        </p:nvSpPr>
        <p:spPr bwMode="auto">
          <a:xfrm>
            <a:off x="4984709" y="3803341"/>
            <a:ext cx="3432175" cy="22328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sz="800" b="1">
                <a:solidFill>
                  <a:schemeClr val="bg1"/>
                </a:solidFill>
              </a:rPr>
              <a:t>Source: DS/T/ATA</a:t>
            </a:r>
            <a:endParaRPr lang="en-US" sz="800" b="1">
              <a:solidFill>
                <a:schemeClr val="bg1"/>
              </a:solidFill>
              <a:latin typeface="Times New Roman" pitchFamily="18" charset="0"/>
            </a:endParaRPr>
          </a:p>
          <a:p>
            <a:pPr algn="r"/>
            <a:endParaRPr kumimoji="0" lang="en-US" sz="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kern="0"/>
              <a:t>Instructional Strategies</a:t>
            </a:r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kern="0"/>
              <a:t>Presentation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Discussion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kern="0"/>
              <a:t>Practical exercises</a:t>
            </a:r>
          </a:p>
          <a:p>
            <a:pPr marL="0" indent="0">
              <a:spcAft>
                <a:spcPts val="0"/>
              </a:spcAft>
              <a:buFont typeface="Wingdings" pitchFamily="2" charset="2"/>
              <a:buNone/>
            </a:pPr>
            <a:endParaRPr lang="en-US" sz="1000" b="0" kern="0"/>
          </a:p>
        </p:txBody>
      </p:sp>
    </p:spTree>
    <p:extLst>
      <p:ext uri="{BB962C8B-B14F-4D97-AF65-F5344CB8AC3E}">
        <p14:creationId xmlns:p14="http://schemas.microsoft.com/office/powerpoint/2010/main" val="421218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BC54F109ADDA44AFB12D26C091275A" ma:contentTypeVersion="19" ma:contentTypeDescription="Create a new document." ma:contentTypeScope="" ma:versionID="f6b91998ab34f0c64cb5888370d67e39">
  <xsd:schema xmlns:xsd="http://www.w3.org/2001/XMLSchema" xmlns:xs="http://www.w3.org/2001/XMLSchema" xmlns:p="http://schemas.microsoft.com/office/2006/metadata/properties" xmlns:ns2="0b39b100-34c8-42a1-9ad6-b6ff7a1420fd" xmlns:ns3="96114d72-49eb-45bc-812c-97b630c0d439" targetNamespace="http://schemas.microsoft.com/office/2006/metadata/properties" ma:root="true" ma:fieldsID="6d29a77257a4191267187f98c0eaacfb" ns2:_="" ns3:_="">
    <xsd:import namespace="0b39b100-34c8-42a1-9ad6-b6ff7a1420fd"/>
    <xsd:import namespace="96114d72-49eb-45bc-812c-97b630c0d439"/>
    <xsd:element name="properties">
      <xsd:complexType>
        <xsd:sequence>
          <xsd:element name="documentManagement">
            <xsd:complexType>
              <xsd:all>
                <xsd:element ref="ns2:Folder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LS_x0020_Folder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2:Print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9b100-34c8-42a1-9ad6-b6ff7a1420fd" elementFormDefault="qualified">
    <xsd:import namespace="http://schemas.microsoft.com/office/2006/documentManagement/types"/>
    <xsd:import namespace="http://schemas.microsoft.com/office/infopath/2007/PartnerControls"/>
    <xsd:element name="Folders" ma:index="8" nillable="true" ma:displayName="Folders" ma:format="Dropdown" ma:internalName="Folders">
      <xsd:simpleType>
        <xsd:restriction base="dms:Choice">
          <xsd:enumeration value="Facilitator Guide"/>
          <xsd:enumeration value="PowerPoints"/>
          <xsd:enumeration value="Individual Handouts"/>
          <xsd:enumeration value="Facilitator Handouts"/>
          <xsd:enumeration value="Handouts"/>
          <xsd:enumeration value="Group Handouts"/>
          <xsd:enumeration value="Facilitator Workbook"/>
          <xsd:enumeration value="Participant Workbook"/>
          <xsd:enumeration value="Pre/Post Know. Survey"/>
          <xsd:enumeration value="Pre/Post Know. Survey Answer Key"/>
          <xsd:enumeration value="Reference Materials"/>
          <xsd:enumeration value="Required Reports"/>
          <xsd:enumeration value="Video Files"/>
          <xsd:enumeration value="EFG"/>
          <xsd:enumeration value="End of Course Critique"/>
          <xsd:enumeration value="GPS"/>
          <xsd:enumeration value="Activity Workbook"/>
          <xsd:enumeration value="Activity Workbook Answer Key"/>
          <xsd:enumeration value="Addendum"/>
          <xsd:enumeration value="Alternative Files"/>
          <xsd:enumeration value="Answer Key"/>
          <xsd:enumeration value="ATA Disclaimer"/>
          <xsd:enumeration value="Bomb Response Checklist"/>
          <xsd:enumeration value="Cable"/>
          <xsd:enumeration value="Case Studies"/>
          <xsd:enumeration value="CDG"/>
          <xsd:enumeration value="CEHR EFG"/>
          <xsd:enumeration value="CEHR Facilitator"/>
          <xsd:enumeration value="CEHR Participant"/>
          <xsd:enumeration value="Checklist"/>
          <xsd:enumeration value="Classroom Workbook"/>
          <xsd:enumeration value="COVID-19"/>
          <xsd:enumeration value="Crime Scene Forms"/>
          <xsd:enumeration value="Data Book"/>
          <xsd:enumeration value="Electronic Templates"/>
          <xsd:enumeration value="Equipment List"/>
          <xsd:enumeration value="Facilitator Admin Prep"/>
          <xsd:enumeration value="Facilitator Answer Key"/>
          <xsd:enumeration value="Facilitator Classroom Workbook"/>
          <xsd:enumeration value="Field Guide"/>
          <xsd:enumeration value="Group Handout PNP"/>
          <xsd:enumeration value="Handbook"/>
          <xsd:enumeration value="LEAD"/>
          <xsd:enumeration value="Media Relations Guidelines Handbook"/>
          <xsd:enumeration value="Participant Exercise Workbook"/>
          <xsd:enumeration value="Participant Handbook"/>
          <xsd:enumeration value="Participant Workbook AK-47"/>
          <xsd:enumeration value="Participant Workbook M4"/>
          <xsd:enumeration value="Plug &amp; Play AK-47"/>
          <xsd:enumeration value="Plug &amp; Play Driving"/>
          <xsd:enumeration value="Plug &amp; Play M4"/>
          <xsd:enumeration value="Plug &amp; Play"/>
          <xsd:enumeration value="Pocket Guide"/>
          <xsd:enumeration value="Poster"/>
          <xsd:enumeration value="PowerPoint PNP"/>
          <xsd:enumeration value="Practical Exercise Handbook"/>
          <xsd:enumeration value="Range Book"/>
          <xsd:enumeration value="Refresher Video"/>
          <xsd:enumeration value="Role Players"/>
          <xsd:enumeration value="Scenarios"/>
          <xsd:enumeration value="Skills Evaluation"/>
          <xsd:enumeration value="Threaded Answer Key"/>
          <xsd:enumeration value="Threaded Case Study"/>
          <xsd:enumeration value="Threaded Exercise"/>
          <xsd:enumeration value="Threaded Exercise Workbook Cover"/>
          <xsd:enumeration value="Training Aids"/>
          <xsd:enumeration value="Facilitator Threaded Exercise"/>
          <xsd:enumeration value="Participant Threaded Exercise"/>
          <xsd:enumeration value="Train-the-Trainer"/>
          <xsd:enumeration value="Trends"/>
          <xsd:enumeration value="Trends EFG"/>
          <xsd:enumeration value="Trends FG"/>
          <xsd:enumeration value="Trends Handbook"/>
          <xsd:enumeration value="Trends PG"/>
          <xsd:enumeration value="USB ONLY"/>
          <xsd:enumeration value="Workbook Answer Key"/>
          <xsd:enumeration value="Workbook Cover"/>
          <xsd:enumeration value="Printing Instructions"/>
        </xsd:restriction>
      </xsd:simpleType>
    </xsd:element>
    <xsd:element name="LS_x0020_Folder" ma:index="15" nillable="true" ma:displayName="LS Folder" ma:description="Holds files that are facilitator and participant files to be translated by Language Services" ma:format="Dropdown" ma:internalName="LS_x0020_Folder">
      <xsd:simpleType>
        <xsd:restriction base="dms:Choice">
          <xsd:enumeration value="EFG"/>
          <xsd:enumeration value="GPS"/>
          <xsd:enumeration value="DO NOT TRANSLATE"/>
        </xsd:restriction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int" ma:index="21" nillable="true" ma:displayName="Print" ma:description="Material to print or not to print" ma:format="Dropdown" ma:internalName="Print">
      <xsd:simpleType>
        <xsd:restriction base="dms:Choice">
          <xsd:enumeration value="Print"/>
          <xsd:enumeration value="DO NOT PRIN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114d72-49eb-45bc-812c-97b630c0d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Folders xmlns="0b39b100-34c8-42a1-9ad6-b6ff7a1420fd">PowerPoints</Folders>
    <LS_x0020_Folder xmlns="0b39b100-34c8-42a1-9ad6-b6ff7a1420fd">GPS</LS_x0020_Folder>
    <Print xmlns="0b39b100-34c8-42a1-9ad6-b6ff7a1420fd">DO NOT PRINT</Print>
  </documentManagement>
</p:properties>
</file>

<file path=customXml/itemProps1.xml><?xml version="1.0" encoding="utf-8"?>
<ds:datastoreItem xmlns:ds="http://schemas.openxmlformats.org/officeDocument/2006/customXml" ds:itemID="{27140920-D379-4270-AD3B-54D5DD99BD08}"/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1ABD91-165F-4B33-86B1-A662F4DC175D}">
  <ds:schemaRefs>
    <ds:schemaRef ds:uri="0b39b100-34c8-42a1-9ad6-b6ff7a1420fd"/>
    <ds:schemaRef ds:uri="96114d72-49eb-45bc-812c-97b630c0d43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VIS_Template</Template>
  <Application>Microsoft Office PowerPoint</Application>
  <PresentationFormat>On-screen Show (4:3)</PresentationFormat>
  <Slides>11</Slides>
  <Notes>5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Primary Master No Icons</vt:lpstr>
      <vt:lpstr>Reference Master Icons</vt:lpstr>
      <vt:lpstr>Introduction</vt:lpstr>
      <vt:lpstr>Course Purpose</vt:lpstr>
      <vt:lpstr>Thinking about Learning Activity</vt:lpstr>
      <vt:lpstr>Education and Training</vt:lpstr>
      <vt:lpstr>PowerPoint Presentation</vt:lpstr>
      <vt:lpstr>Participant Expectations</vt:lpstr>
      <vt:lpstr>Course Schedule</vt:lpstr>
      <vt:lpstr>Course Materials</vt:lpstr>
      <vt:lpstr>Instructional Strategies</vt:lpstr>
      <vt:lpstr>Course Logistics</vt:lpstr>
      <vt:lpstr>Module Summary</vt:lpstr>
    </vt:vector>
  </TitlesOfParts>
  <Company>GDIT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1: Introduction</dc:title>
  <dc:creator>noah.quinn</dc:creator>
  <cp:revision>1</cp:revision>
  <dcterms:created xsi:type="dcterms:W3CDTF">2012-02-15T18:21:24Z</dcterms:created>
  <dcterms:modified xsi:type="dcterms:W3CDTF">2025-10-23T14:03:44Z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0x0101006FBC54F109ADDA44AFB12D26C091275A</vt:lpwstr>
  </property>
  <property fmtid="{D5CDD505-2E9C-101B-9397-08002B2CF9AE}" pid="3" name="Languages">
    <vt:lpwstr>English</vt:lpwstr>
  </property>
  <property fmtid="{D5CDD505-2E9C-101B-9397-08002B2CF9AE}" pid="4" name="MSIP_Label_1665d9ee-429a-4d5f-97cc-cfb56e044a6e_Enabled">
    <vt:lpwstr>True</vt:lpwstr>
  </property>
  <property fmtid="{D5CDD505-2E9C-101B-9397-08002B2CF9AE}" pid="5" name="MSIP_Label_1665d9ee-429a-4d5f-97cc-cfb56e044a6e_SiteId">
    <vt:lpwstr>66cf5074-5afe-48d1-a691-a12b2121f44b</vt:lpwstr>
  </property>
  <property fmtid="{D5CDD505-2E9C-101B-9397-08002B2CF9AE}" pid="6" name="MSIP_Label_1665d9ee-429a-4d5f-97cc-cfb56e044a6e_SetDate">
    <vt:lpwstr>2025-03-19T18:51:49Z</vt:lpwstr>
  </property>
  <property fmtid="{D5CDD505-2E9C-101B-9397-08002B2CF9AE}" pid="7" name="MSIP_Label_1665d9ee-429a-4d5f-97cc-cfb56e044a6e_Name">
    <vt:lpwstr>1665d9ee-429a-4d5f-97cc-cfb56e044a6e</vt:lpwstr>
  </property>
  <property fmtid="{D5CDD505-2E9C-101B-9397-08002B2CF9AE}" pid="8" name="MSIP_Label_1665d9ee-429a-4d5f-97cc-cfb56e044a6e_ActionId">
    <vt:lpwstr>3bfa66d1-4ed7-4319-958f-e2041e5724d8</vt:lpwstr>
  </property>
  <property fmtid="{D5CDD505-2E9C-101B-9397-08002B2CF9AE}" pid="9" name="MSIP_Label_1665d9ee-429a-4d5f-97cc-cfb56e044a6e_Removed">
    <vt:lpwstr>False</vt:lpwstr>
  </property>
  <property fmtid="{D5CDD505-2E9C-101B-9397-08002B2CF9AE}" pid="10" name="MSIP_Label_1665d9ee-429a-4d5f-97cc-cfb56e044a6e_Extended_MSFT_Method">
    <vt:lpwstr>Privileged</vt:lpwstr>
  </property>
  <property fmtid="{D5CDD505-2E9C-101B-9397-08002B2CF9AE}" pid="11" name="Sensitivity">
    <vt:lpwstr>1665d9ee-429a-4d5f-97cc-cfb56e044a6e</vt:lpwstr>
  </property>
</Properties>
</file>