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4"/>
  </p:sldMasterIdLst>
  <p:notesMasterIdLst>
    <p:notesMasterId r:id="rId9"/>
  </p:notesMasterIdLst>
  <p:handoutMasterIdLst>
    <p:handoutMasterId r:id="rId10"/>
  </p:handoutMasterIdLst>
  <p:sldIdLst>
    <p:sldId id="275" r:id="rId5"/>
    <p:sldId id="280" r:id="rId6"/>
    <p:sldId id="276" r:id="rId7"/>
    <p:sldId id="279" r:id="rId8"/>
  </p:sldIdLst>
  <p:sldSz cx="9144000" cy="6858000" type="screen4x3"/>
  <p:notesSz cx="7315200" cy="96012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8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360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pos="252">
          <p15:clr>
            <a:srgbClr val="A4A3A4"/>
          </p15:clr>
        </p15:guide>
        <p15:guide id="10" pos="5499">
          <p15:clr>
            <a:srgbClr val="A4A3A4"/>
          </p15:clr>
        </p15:guide>
        <p15:guide id="11" pos="48">
          <p15:clr>
            <a:srgbClr val="A4A3A4"/>
          </p15:clr>
        </p15:guide>
        <p15:guide id="12" pos="1824">
          <p15:clr>
            <a:srgbClr val="A4A3A4"/>
          </p15:clr>
        </p15:guide>
        <p15:guide id="13" pos="2880">
          <p15:clr>
            <a:srgbClr val="A4A3A4"/>
          </p15:clr>
        </p15:guide>
        <p15:guide id="14" pos="4031">
          <p15:clr>
            <a:srgbClr val="A4A3A4"/>
          </p15:clr>
        </p15:guide>
        <p15:guide id="15" orient="horz" pos="920">
          <p15:clr>
            <a:srgbClr val="A4A3A4"/>
          </p15:clr>
        </p15:guide>
        <p15:guide id="16" pos="2995">
          <p15:clr>
            <a:srgbClr val="A4A3A4"/>
          </p15:clr>
        </p15:guide>
        <p15:guide id="17" pos="2765">
          <p15:clr>
            <a:srgbClr val="A4A3A4"/>
          </p15:clr>
        </p15:guide>
        <p15:guide id="18" pos="4232">
          <p15:clr>
            <a:srgbClr val="A4A3A4"/>
          </p15:clr>
        </p15:guide>
        <p15:guide id="19" pos="15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2F2F2F"/>
    <a:srgbClr val="F1B713"/>
    <a:srgbClr val="F8DB88"/>
    <a:srgbClr val="FFFF99"/>
    <a:srgbClr val="D7CB29"/>
    <a:srgbClr val="EADB16"/>
    <a:srgbClr val="F3D80D"/>
    <a:srgbClr val="F5EF6F"/>
    <a:srgbClr val="EEE4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DB53CB-7E9E-4102-8532-34E2163FCC5E}" v="6" dt="2025-10-23T14:43:43.6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07" autoAdjust="0"/>
    <p:restoredTop sz="95326" autoAdjust="0"/>
  </p:normalViewPr>
  <p:slideViewPr>
    <p:cSldViewPr snapToGrid="0">
      <p:cViewPr varScale="1">
        <p:scale>
          <a:sx n="111" d="100"/>
          <a:sy n="111" d="100"/>
        </p:scale>
        <p:origin x="798" y="78"/>
      </p:cViewPr>
      <p:guideLst>
        <p:guide orient="horz" pos="768"/>
        <p:guide orient="horz" pos="720"/>
        <p:guide orient="horz" pos="144"/>
        <p:guide orient="horz" pos="3108"/>
        <p:guide orient="horz"/>
        <p:guide orient="horz" pos="3168"/>
        <p:guide orient="horz" pos="3360"/>
        <p:guide orient="horz" pos="4146"/>
        <p:guide pos="252"/>
        <p:guide pos="5499"/>
        <p:guide pos="48"/>
        <p:guide pos="1824"/>
        <p:guide pos="2880"/>
        <p:guide pos="4031"/>
        <p:guide orient="horz" pos="920"/>
        <p:guide pos="2995"/>
        <p:guide pos="2765"/>
        <p:guide pos="4232"/>
        <p:guide pos="15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3564" y="50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x, Bryant V" userId="5618f03e-aa16-4543-a3b8-7f254afdf656" providerId="ADAL" clId="{0EDB53CB-7E9E-4102-8532-34E2163FCC5E}"/>
    <pc:docChg chg="custSel delMainMaster modMainMaster">
      <pc:chgData name="Cox, Bryant V" userId="5618f03e-aa16-4543-a3b8-7f254afdf656" providerId="ADAL" clId="{0EDB53CB-7E9E-4102-8532-34E2163FCC5E}" dt="2025-10-23T14:43:23.799" v="10"/>
      <pc:docMkLst>
        <pc:docMk/>
      </pc:docMkLst>
      <pc:sldMasterChg chg="addSp delSp modSp mod setBg modSldLayout">
        <pc:chgData name="Cox, Bryant V" userId="5618f03e-aa16-4543-a3b8-7f254afdf656" providerId="ADAL" clId="{0EDB53CB-7E9E-4102-8532-34E2163FCC5E}" dt="2025-10-23T14:43:23.799" v="10"/>
        <pc:sldMasterMkLst>
          <pc:docMk/>
          <pc:sldMasterMk cId="1031406214" sldId="2147483743"/>
        </pc:sldMasterMkLst>
        <pc:spChg chg="add mod">
          <ac:chgData name="Cox, Bryant V" userId="5618f03e-aa16-4543-a3b8-7f254afdf656" providerId="ADAL" clId="{0EDB53CB-7E9E-4102-8532-34E2163FCC5E}" dt="2025-10-23T14:43:02.049" v="2"/>
          <ac:spMkLst>
            <pc:docMk/>
            <pc:sldMasterMk cId="1031406214" sldId="2147483743"/>
            <ac:spMk id="2" creationId="{535BDCF1-4CA0-D0F9-4109-F3D96C1F423F}"/>
          </ac:spMkLst>
        </pc:spChg>
        <pc:spChg chg="add mod">
          <ac:chgData name="Cox, Bryant V" userId="5618f03e-aa16-4543-a3b8-7f254afdf656" providerId="ADAL" clId="{0EDB53CB-7E9E-4102-8532-34E2163FCC5E}" dt="2025-10-23T14:43:02.049" v="2"/>
          <ac:spMkLst>
            <pc:docMk/>
            <pc:sldMasterMk cId="1031406214" sldId="2147483743"/>
            <ac:spMk id="3" creationId="{B13DA610-019C-AEB4-FFCA-ADA00074ABBA}"/>
          </ac:spMkLst>
        </pc:spChg>
        <pc:spChg chg="add mod">
          <ac:chgData name="Cox, Bryant V" userId="5618f03e-aa16-4543-a3b8-7f254afdf656" providerId="ADAL" clId="{0EDB53CB-7E9E-4102-8532-34E2163FCC5E}" dt="2025-10-23T14:43:02.049" v="2"/>
          <ac:spMkLst>
            <pc:docMk/>
            <pc:sldMasterMk cId="1031406214" sldId="2147483743"/>
            <ac:spMk id="4" creationId="{B82031B8-260C-FCED-4BE1-02757A9254A7}"/>
          </ac:spMkLst>
        </pc:spChg>
        <pc:spChg chg="add mod">
          <ac:chgData name="Cox, Bryant V" userId="5618f03e-aa16-4543-a3b8-7f254afdf656" providerId="ADAL" clId="{0EDB53CB-7E9E-4102-8532-34E2163FCC5E}" dt="2025-10-23T14:43:02.049" v="2"/>
          <ac:spMkLst>
            <pc:docMk/>
            <pc:sldMasterMk cId="1031406214" sldId="2147483743"/>
            <ac:spMk id="5" creationId="{09CDE399-FB61-E237-7DE8-73426CB3B692}"/>
          </ac:spMkLst>
        </pc:spChg>
        <pc:spChg chg="del">
          <ac:chgData name="Cox, Bryant V" userId="5618f03e-aa16-4543-a3b8-7f254afdf656" providerId="ADAL" clId="{0EDB53CB-7E9E-4102-8532-34E2163FCC5E}" dt="2025-10-23T14:43:00.553" v="1" actId="478"/>
          <ac:spMkLst>
            <pc:docMk/>
            <pc:sldMasterMk cId="1031406214" sldId="2147483743"/>
            <ac:spMk id="12" creationId="{00000000-0000-0000-0000-000000000000}"/>
          </ac:spMkLst>
        </pc:spChg>
        <pc:spChg chg="del">
          <ac:chgData name="Cox, Bryant V" userId="5618f03e-aa16-4543-a3b8-7f254afdf656" providerId="ADAL" clId="{0EDB53CB-7E9E-4102-8532-34E2163FCC5E}" dt="2025-10-23T14:43:00.553" v="1" actId="478"/>
          <ac:spMkLst>
            <pc:docMk/>
            <pc:sldMasterMk cId="1031406214" sldId="2147483743"/>
            <ac:spMk id="1033" creationId="{00000000-0000-0000-0000-000000000000}"/>
          </ac:spMkLst>
        </pc:spChg>
        <pc:spChg chg="del">
          <ac:chgData name="Cox, Bryant V" userId="5618f03e-aa16-4543-a3b8-7f254afdf656" providerId="ADAL" clId="{0EDB53CB-7E9E-4102-8532-34E2163FCC5E}" dt="2025-10-23T14:43:00.553" v="1" actId="478"/>
          <ac:spMkLst>
            <pc:docMk/>
            <pc:sldMasterMk cId="1031406214" sldId="2147483743"/>
            <ac:spMk id="1034" creationId="{00000000-0000-0000-0000-000000000000}"/>
          </ac:spMkLst>
        </pc:spChg>
        <pc:sldLayoutChg chg="addSp delSp modSp mod">
          <pc:chgData name="Cox, Bryant V" userId="5618f03e-aa16-4543-a3b8-7f254afdf656" providerId="ADAL" clId="{0EDB53CB-7E9E-4102-8532-34E2163FCC5E}" dt="2025-10-23T14:43:23.799" v="10"/>
          <pc:sldLayoutMkLst>
            <pc:docMk/>
            <pc:sldMasterMk cId="1031406214" sldId="2147483743"/>
            <pc:sldLayoutMk cId="792139731" sldId="2147483744"/>
          </pc:sldLayoutMkLst>
          <pc:spChg chg="add mod">
            <ac:chgData name="Cox, Bryant V" userId="5618f03e-aa16-4543-a3b8-7f254afdf656" providerId="ADAL" clId="{0EDB53CB-7E9E-4102-8532-34E2163FCC5E}" dt="2025-10-23T14:43:23.799" v="10"/>
            <ac:spMkLst>
              <pc:docMk/>
              <pc:sldMasterMk cId="1031406214" sldId="2147483743"/>
              <pc:sldLayoutMk cId="792139731" sldId="2147483744"/>
              <ac:spMk id="2" creationId="{0B5B2536-4B70-BACD-52F4-7DE2B3076E50}"/>
            </ac:spMkLst>
          </pc:spChg>
          <pc:spChg chg="add mod">
            <ac:chgData name="Cox, Bryant V" userId="5618f03e-aa16-4543-a3b8-7f254afdf656" providerId="ADAL" clId="{0EDB53CB-7E9E-4102-8532-34E2163FCC5E}" dt="2025-10-23T14:43:23.799" v="10"/>
            <ac:spMkLst>
              <pc:docMk/>
              <pc:sldMasterMk cId="1031406214" sldId="2147483743"/>
              <pc:sldLayoutMk cId="792139731" sldId="2147483744"/>
              <ac:spMk id="3" creationId="{F0AE23FA-8292-0C75-7AF5-04530E60DAC1}"/>
            </ac:spMkLst>
          </pc:spChg>
          <pc:spChg chg="del">
            <ac:chgData name="Cox, Bryant V" userId="5618f03e-aa16-4543-a3b8-7f254afdf656" providerId="ADAL" clId="{0EDB53CB-7E9E-4102-8532-34E2163FCC5E}" dt="2025-10-23T14:43:06.663" v="4" actId="478"/>
            <ac:spMkLst>
              <pc:docMk/>
              <pc:sldMasterMk cId="1031406214" sldId="2147483743"/>
              <pc:sldLayoutMk cId="792139731" sldId="2147483744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0EDB53CB-7E9E-4102-8532-34E2163FCC5E}" dt="2025-10-23T14:43:06.663" v="4" actId="478"/>
            <ac:spMkLst>
              <pc:docMk/>
              <pc:sldMasterMk cId="1031406214" sldId="2147483743"/>
              <pc:sldLayoutMk cId="792139731" sldId="2147483744"/>
              <ac:spMk id="5" creationId="{00000000-0000-0000-0000-000000000000}"/>
            </ac:spMkLst>
          </pc:spChg>
          <pc:spChg chg="add mod">
            <ac:chgData name="Cox, Bryant V" userId="5618f03e-aa16-4543-a3b8-7f254afdf656" providerId="ADAL" clId="{0EDB53CB-7E9E-4102-8532-34E2163FCC5E}" dt="2025-10-23T14:43:23.799" v="10"/>
            <ac:spMkLst>
              <pc:docMk/>
              <pc:sldMasterMk cId="1031406214" sldId="2147483743"/>
              <pc:sldLayoutMk cId="792139731" sldId="2147483744"/>
              <ac:spMk id="6" creationId="{45304792-D349-5DF1-5E9F-2ED05AF43A0F}"/>
            </ac:spMkLst>
          </pc:spChg>
          <pc:spChg chg="del">
            <ac:chgData name="Cox, Bryant V" userId="5618f03e-aa16-4543-a3b8-7f254afdf656" providerId="ADAL" clId="{0EDB53CB-7E9E-4102-8532-34E2163FCC5E}" dt="2025-10-23T14:43:06.663" v="4" actId="478"/>
            <ac:spMkLst>
              <pc:docMk/>
              <pc:sldMasterMk cId="1031406214" sldId="2147483743"/>
              <pc:sldLayoutMk cId="792139731" sldId="2147483744"/>
              <ac:spMk id="8" creationId="{00000000-0000-0000-0000-000000000000}"/>
            </ac:spMkLst>
          </pc:spChg>
          <pc:picChg chg="add mod">
            <ac:chgData name="Cox, Bryant V" userId="5618f03e-aa16-4543-a3b8-7f254afdf656" providerId="ADAL" clId="{0EDB53CB-7E9E-4102-8532-34E2163FCC5E}" dt="2025-10-23T14:43:23.799" v="10"/>
            <ac:picMkLst>
              <pc:docMk/>
              <pc:sldMasterMk cId="1031406214" sldId="2147483743"/>
              <pc:sldLayoutMk cId="792139731" sldId="2147483744"/>
              <ac:picMk id="7" creationId="{2E6DE4AC-5813-C9A0-C0F0-952EAEA465F7}"/>
            </ac:picMkLst>
          </pc:picChg>
        </pc:sldLayoutChg>
        <pc:sldLayoutChg chg="addSp delSp modSp mod">
          <pc:chgData name="Cox, Bryant V" userId="5618f03e-aa16-4543-a3b8-7f254afdf656" providerId="ADAL" clId="{0EDB53CB-7E9E-4102-8532-34E2163FCC5E}" dt="2025-10-23T14:43:08.780" v="6"/>
          <pc:sldLayoutMkLst>
            <pc:docMk/>
            <pc:sldMasterMk cId="1031406214" sldId="2147483743"/>
            <pc:sldLayoutMk cId="1819503994" sldId="2147483745"/>
          </pc:sldLayoutMkLst>
          <pc:spChg chg="del">
            <ac:chgData name="Cox, Bryant V" userId="5618f03e-aa16-4543-a3b8-7f254afdf656" providerId="ADAL" clId="{0EDB53CB-7E9E-4102-8532-34E2163FCC5E}" dt="2025-10-23T14:43:07.970" v="5" actId="478"/>
            <ac:spMkLst>
              <pc:docMk/>
              <pc:sldMasterMk cId="1031406214" sldId="2147483743"/>
              <pc:sldLayoutMk cId="1819503994" sldId="2147483745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0EDB53CB-7E9E-4102-8532-34E2163FCC5E}" dt="2025-10-23T14:43:07.970" v="5" actId="478"/>
            <ac:spMkLst>
              <pc:docMk/>
              <pc:sldMasterMk cId="1031406214" sldId="2147483743"/>
              <pc:sldLayoutMk cId="1819503994" sldId="214748374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0EDB53CB-7E9E-4102-8532-34E2163FCC5E}" dt="2025-10-23T14:43:07.970" v="5" actId="478"/>
            <ac:spMkLst>
              <pc:docMk/>
              <pc:sldMasterMk cId="1031406214" sldId="2147483743"/>
              <pc:sldLayoutMk cId="1819503994" sldId="2147483745"/>
              <ac:spMk id="4" creationId="{00000000-0000-0000-0000-000000000000}"/>
            </ac:spMkLst>
          </pc:spChg>
          <pc:spChg chg="add mod">
            <ac:chgData name="Cox, Bryant V" userId="5618f03e-aa16-4543-a3b8-7f254afdf656" providerId="ADAL" clId="{0EDB53CB-7E9E-4102-8532-34E2163FCC5E}" dt="2025-10-23T14:43:08.780" v="6"/>
            <ac:spMkLst>
              <pc:docMk/>
              <pc:sldMasterMk cId="1031406214" sldId="2147483743"/>
              <pc:sldLayoutMk cId="1819503994" sldId="2147483745"/>
              <ac:spMk id="5" creationId="{1B9D3566-4A94-493E-9BBB-06EA5E2A9986}"/>
            </ac:spMkLst>
          </pc:spChg>
          <pc:spChg chg="add mod">
            <ac:chgData name="Cox, Bryant V" userId="5618f03e-aa16-4543-a3b8-7f254afdf656" providerId="ADAL" clId="{0EDB53CB-7E9E-4102-8532-34E2163FCC5E}" dt="2025-10-23T14:43:08.780" v="6"/>
            <ac:spMkLst>
              <pc:docMk/>
              <pc:sldMasterMk cId="1031406214" sldId="2147483743"/>
              <pc:sldLayoutMk cId="1819503994" sldId="2147483745"/>
              <ac:spMk id="6" creationId="{3E436188-6D6B-98CC-AE39-3EFDA2DB8687}"/>
            </ac:spMkLst>
          </pc:spChg>
          <pc:spChg chg="add mod">
            <ac:chgData name="Cox, Bryant V" userId="5618f03e-aa16-4543-a3b8-7f254afdf656" providerId="ADAL" clId="{0EDB53CB-7E9E-4102-8532-34E2163FCC5E}" dt="2025-10-23T14:43:08.780" v="6"/>
            <ac:spMkLst>
              <pc:docMk/>
              <pc:sldMasterMk cId="1031406214" sldId="2147483743"/>
              <pc:sldLayoutMk cId="1819503994" sldId="2147483745"/>
              <ac:spMk id="7" creationId="{1B7BA9AE-5772-8CD9-48A7-490A2B3C9CBB}"/>
            </ac:spMkLst>
          </pc:spChg>
          <pc:spChg chg="add mod">
            <ac:chgData name="Cox, Bryant V" userId="5618f03e-aa16-4543-a3b8-7f254afdf656" providerId="ADAL" clId="{0EDB53CB-7E9E-4102-8532-34E2163FCC5E}" dt="2025-10-23T14:43:08.780" v="6"/>
            <ac:spMkLst>
              <pc:docMk/>
              <pc:sldMasterMk cId="1031406214" sldId="2147483743"/>
              <pc:sldLayoutMk cId="1819503994" sldId="2147483745"/>
              <ac:spMk id="8" creationId="{0093C366-A153-63AC-C617-700D1C719095}"/>
            </ac:spMkLst>
          </pc:spChg>
        </pc:sldLayoutChg>
        <pc:sldLayoutChg chg="delSp mod">
          <pc:chgData name="Cox, Bryant V" userId="5618f03e-aa16-4543-a3b8-7f254afdf656" providerId="ADAL" clId="{0EDB53CB-7E9E-4102-8532-34E2163FCC5E}" dt="2025-10-23T14:43:10.860" v="7" actId="478"/>
          <pc:sldLayoutMkLst>
            <pc:docMk/>
            <pc:sldMasterMk cId="1031406214" sldId="2147483743"/>
            <pc:sldLayoutMk cId="3623598880" sldId="2147483746"/>
          </pc:sldLayoutMkLst>
          <pc:spChg chg="del">
            <ac:chgData name="Cox, Bryant V" userId="5618f03e-aa16-4543-a3b8-7f254afdf656" providerId="ADAL" clId="{0EDB53CB-7E9E-4102-8532-34E2163FCC5E}" dt="2025-10-23T14:43:10.860" v="7" actId="478"/>
            <ac:spMkLst>
              <pc:docMk/>
              <pc:sldMasterMk cId="1031406214" sldId="2147483743"/>
              <pc:sldLayoutMk cId="3623598880" sldId="2147483746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0EDB53CB-7E9E-4102-8532-34E2163FCC5E}" dt="2025-10-23T14:43:10.860" v="7" actId="478"/>
            <ac:spMkLst>
              <pc:docMk/>
              <pc:sldMasterMk cId="1031406214" sldId="2147483743"/>
              <pc:sldLayoutMk cId="3623598880" sldId="2147483746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0EDB53CB-7E9E-4102-8532-34E2163FCC5E}" dt="2025-10-23T14:43:10.860" v="7" actId="478"/>
            <ac:spMkLst>
              <pc:docMk/>
              <pc:sldMasterMk cId="1031406214" sldId="2147483743"/>
              <pc:sldLayoutMk cId="3623598880" sldId="2147483746"/>
              <ac:spMk id="12" creationId="{00000000-0000-0000-0000-000000000000}"/>
            </ac:spMkLst>
          </pc:spChg>
        </pc:sldLayoutChg>
        <pc:sldLayoutChg chg="delSp mod setBg">
          <pc:chgData name="Cox, Bryant V" userId="5618f03e-aa16-4543-a3b8-7f254afdf656" providerId="ADAL" clId="{0EDB53CB-7E9E-4102-8532-34E2163FCC5E}" dt="2025-10-23T14:43:12.903" v="9"/>
          <pc:sldLayoutMkLst>
            <pc:docMk/>
            <pc:sldMasterMk cId="1031406214" sldId="2147483743"/>
            <pc:sldLayoutMk cId="2929652345" sldId="2147483749"/>
          </pc:sldLayoutMkLst>
          <pc:spChg chg="del">
            <ac:chgData name="Cox, Bryant V" userId="5618f03e-aa16-4543-a3b8-7f254afdf656" providerId="ADAL" clId="{0EDB53CB-7E9E-4102-8532-34E2163FCC5E}" dt="2025-10-23T14:43:11.825" v="8" actId="478"/>
            <ac:spMkLst>
              <pc:docMk/>
              <pc:sldMasterMk cId="1031406214" sldId="2147483743"/>
              <pc:sldLayoutMk cId="2929652345" sldId="2147483749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0EDB53CB-7E9E-4102-8532-34E2163FCC5E}" dt="2025-10-23T14:43:11.825" v="8" actId="478"/>
            <ac:spMkLst>
              <pc:docMk/>
              <pc:sldMasterMk cId="1031406214" sldId="2147483743"/>
              <pc:sldLayoutMk cId="2929652345" sldId="2147483749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0EDB53CB-7E9E-4102-8532-34E2163FCC5E}" dt="2025-10-23T14:43:11.825" v="8" actId="478"/>
            <ac:spMkLst>
              <pc:docMk/>
              <pc:sldMasterMk cId="1031406214" sldId="2147483743"/>
              <pc:sldLayoutMk cId="2929652345" sldId="2147483749"/>
              <ac:spMk id="5" creationId="{00000000-0000-0000-0000-000000000000}"/>
            </ac:spMkLst>
          </pc:spChg>
        </pc:sldLayoutChg>
      </pc:sldMasterChg>
      <pc:sldMasterChg chg="del">
        <pc:chgData name="Cox, Bryant V" userId="5618f03e-aa16-4543-a3b8-7f254afdf656" providerId="ADAL" clId="{0EDB53CB-7E9E-4102-8532-34E2163FCC5E}" dt="2025-10-23T14:42:21.100" v="0" actId="2696"/>
        <pc:sldMasterMkLst>
          <pc:docMk/>
          <pc:sldMasterMk cId="316079640" sldId="2147483756"/>
        </pc:sldMasterMkLst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657600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08883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/>
              <a:t>Full Course Name vX.XX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08883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/>
              <a:t>Module XX: Summary and Evaluation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657600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56592" y="468351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56592" y="9132849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08884" y="9272410"/>
            <a:ext cx="6297433" cy="328790"/>
          </a:xfrm>
          <a:prstGeom prst="rect">
            <a:avLst/>
          </a:prstGeom>
          <a:noFill/>
        </p:spPr>
        <p:txBody>
          <a:bodyPr wrap="square" lIns="94412" tIns="9441" rIns="94412" bIns="9441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41454763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5713" y="719138"/>
            <a:ext cx="4803775" cy="3602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52941" y="4561313"/>
            <a:ext cx="5009320" cy="4308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657600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08883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/>
              <a:t>Full Course Name vX.XX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08883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/>
              <a:t>Module XX: Summary and Evaluation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57600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56592" y="468351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56592" y="9132849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8884" y="9272410"/>
            <a:ext cx="6297433" cy="328790"/>
          </a:xfrm>
          <a:prstGeom prst="rect">
            <a:avLst/>
          </a:prstGeom>
          <a:noFill/>
        </p:spPr>
        <p:txBody>
          <a:bodyPr wrap="square" lIns="94412" tIns="9441" rIns="94412" bIns="9441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86968049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r" rtl="1"/>
            <a:r>
              <a:rPr dirty="0"/>
              <a:t>Participant Guide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rtl="1"/>
            <a:r>
              <a:rPr dirty="0"/>
              <a:t>Full Course Name vX.XX</a:t>
            </a:r>
            <a:endParaRPr lang="ar-EG" dirty="0"/>
          </a:p>
        </p:txBody>
      </p:sp>
      <p:sp>
        <p:nvSpPr>
          <p:cNvPr id="256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r" rtl="1"/>
            <a:r>
              <a:rPr dirty="0"/>
              <a:t>Module XX: Summary and Evaluation</a:t>
            </a:r>
            <a:endParaRPr lang="ar-EG" dirty="0"/>
          </a:p>
        </p:txBody>
      </p:sp>
      <p:sp>
        <p:nvSpPr>
          <p:cNvPr id="256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rtl="1"/>
            <a:fld id="{693F048F-2B64-47B1-8DD0-0143CCAF98F0}" type="slidenum">
              <a:rPr lang="en-US" smtClean="0"/>
              <a:pPr/>
              <a:t>1</a:t>
            </a:fld>
            <a:endParaRPr lang="ar-EG" dirty="0"/>
          </a:p>
        </p:txBody>
      </p:sp>
      <p:sp>
        <p:nvSpPr>
          <p:cNvPr id="256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29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Full Course Name vX.XX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XX: Summary and Evaluation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3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147181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5B2536-4B70-BACD-52F4-7DE2B3076E50}"/>
              </a:ext>
            </a:extLst>
          </p:cNvPr>
          <p:cNvSpPr txBox="1"/>
          <p:nvPr userDrawn="1"/>
        </p:nvSpPr>
        <p:spPr>
          <a:xfrm>
            <a:off x="146495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AE23FA-8292-0C75-7AF5-04530E60DAC1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06: Summary and Evaluation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304792-D349-5DF1-5E9F-2ED05AF43A0F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2E6DE4AC-5813-C9A0-C0F0-952EAEA465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743" y="3083639"/>
            <a:ext cx="690721" cy="6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39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9D3566-4A94-493E-9BBB-06EA5E2A9986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436188-6D6B-98CC-AE39-3EFDA2DB8687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7BA9AE-5772-8CD9-48A7-490A2B3C9CBB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06: Summary and Evaluation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93C366-A153-63AC-C617-700D1C719095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503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23598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7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29652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00050" y="228600"/>
            <a:ext cx="832961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0050" y="1219200"/>
            <a:ext cx="8329613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5BDCF1-4CA0-D0F9-4109-F3D96C1F423F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3DA610-019C-AEB4-FFCA-ADA00074ABBA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2031B8-260C-FCED-4BE1-02757A9254A7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06: Summary and Evaluation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CDE399-FB61-E237-7DE8-73426CB3B692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4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9" r:id="rId4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r" rtl="1"/>
            <a:r>
              <a:rPr lang="ar-SA" dirty="0"/>
              <a:t>الملخص والتقييم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sz="quarter" idx="10"/>
          </p:nvPr>
        </p:nvSpPr>
        <p:spPr>
          <a:xfrm>
            <a:off x="4572000" y="4324"/>
            <a:ext cx="4340543" cy="914400"/>
          </a:xfrm>
        </p:spPr>
        <p:txBody>
          <a:bodyPr/>
          <a:lstStyle/>
          <a:p>
            <a:pPr rtl="1"/>
            <a:r>
              <a:rPr lang="ar-S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06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التعلم</a:t>
            </a:r>
            <a:endParaRPr lang="ar-EG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اعملوا في مجموعات للإجابة على الأسئلة التالية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ما هي أهم ثلاثة أمور تعلمتموها؟</a:t>
            </a:r>
          </a:p>
          <a:p>
            <a:pPr lvl="1" algn="r" rtl="1"/>
            <a:r>
              <a:rPr lang="ar-SA" dirty="0"/>
              <a:t>ما الذي يمكنكم القيام به لمواصلة تعزيز مهاراتكم؟</a:t>
            </a:r>
          </a:p>
          <a:p>
            <a:pPr algn="r" rtl="1"/>
            <a:r>
              <a:rPr lang="ar-SA" dirty="0"/>
              <a:t>اختاروا متحدثاً باسمكم</a:t>
            </a: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Learning Summary</a:t>
            </a:r>
            <a:endParaRPr lang="en-US" sz="1000" b="0" kern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Working in teams, answer the following questions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What are the three most important things you have learned?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What can you do to continue enhancing your skills?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Select a spokesperson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9944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التوقعات من الدورة والخطوات التالية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إلى أي مدى حققت هذه الدورة توقعاتك؟</a:t>
            </a:r>
          </a:p>
          <a:p>
            <a:pPr algn="r" rtl="1"/>
            <a:r>
              <a:rPr lang="ar-SA" dirty="0"/>
              <a:t>كيف تخطط لاستخدام ما تعلمته؟</a:t>
            </a:r>
            <a:endParaRPr lang="ar-EG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51893" y="1457984"/>
            <a:ext cx="2811801" cy="3223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5060104" y="4443104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: Getty Images</a:t>
            </a:r>
            <a:endParaRPr kumimoji="0" lang="ar-EG" sz="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Course Expectations and Next Steps</a:t>
            </a:r>
            <a:endParaRPr lang="en-US" sz="1000" b="0" kern="0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How well did this course meet your expectations?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How do you plan to use what you learned?</a:t>
            </a:r>
            <a:endParaRPr lang="en-US" sz="1000" b="0" kern="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rtl="1"/>
            <a:r>
              <a:rPr lang="ar-SA"/>
              <a:t>حفل التخرج</a:t>
            </a:r>
            <a:endParaRPr lang="ar-EG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6273800"/>
            <a:ext cx="2844800" cy="304800"/>
          </a:xfrm>
          <a:prstGeom prst="rect">
            <a:avLst/>
          </a:prstGeom>
          <a:solidFill>
            <a:srgbClr val="F0F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ts val="200"/>
              </a:spcAft>
              <a:defRPr sz="3600" b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>
              <a:spcAft>
                <a:spcPts val="0"/>
              </a:spcAft>
            </a:pPr>
            <a:r>
              <a:rPr lang="en-US" sz="1000" b="0" kern="0">
                <a:solidFill>
                  <a:schemeClr val="tx1"/>
                </a:solidFill>
              </a:rPr>
              <a:t>Commencement Ceremony</a:t>
            </a:r>
            <a:endParaRPr lang="en-US" sz="1000" b="0" kern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551F65A596BA41B3A43279701C5FCA" ma:contentTypeVersion="17" ma:contentTypeDescription="Create a new document." ma:contentTypeScope="" ma:versionID="d5d4137cd09d1c8d52afbbf924fb610b">
  <xsd:schema xmlns:xsd="http://www.w3.org/2001/XMLSchema" xmlns:xs="http://www.w3.org/2001/XMLSchema" xmlns:p="http://schemas.microsoft.com/office/2006/metadata/properties" xmlns:ns2="0b39b100-34c8-42a1-9ad6-b6ff7a1420fd" xmlns:ns3="8e5adf1f-43c2-470f-935e-dff54b24dae6" targetNamespace="http://schemas.microsoft.com/office/2006/metadata/properties" ma:root="true" ma:fieldsID="5c445aae1b89def5e077f0dadf63a326" ns2:_="" ns3:_="">
    <xsd:import namespace="0b39b100-34c8-42a1-9ad6-b6ff7a1420fd"/>
    <xsd:import namespace="8e5adf1f-43c2-470f-935e-dff54b24dae6"/>
    <xsd:element name="properties">
      <xsd:complexType>
        <xsd:sequence>
          <xsd:element name="documentManagement">
            <xsd:complexType>
              <xsd:all>
                <xsd:element ref="ns2:Folders" minOccurs="0"/>
                <xsd:element ref="ns2:Language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2:LS_x0020_Folder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2:Print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9b100-34c8-42a1-9ad6-b6ff7a1420fd" elementFormDefault="qualified">
    <xsd:import namespace="http://schemas.microsoft.com/office/2006/documentManagement/types"/>
    <xsd:import namespace="http://schemas.microsoft.com/office/infopath/2007/PartnerControls"/>
    <xsd:element name="Folders" ma:index="8" nillable="true" ma:displayName="Folders" ma:format="Dropdown" ma:internalName="Folders">
      <xsd:simpleType>
        <xsd:restriction base="dms:Choice">
          <xsd:enumeration value="Facilitator Guide"/>
          <xsd:enumeration value="PowerPoints"/>
          <xsd:enumeration value="Individual Handouts"/>
          <xsd:enumeration value="Facilitator Handouts"/>
          <xsd:enumeration value="Handouts"/>
          <xsd:enumeration value="Group Handouts"/>
          <xsd:enumeration value="Facilitator Workbook"/>
          <xsd:enumeration value="Participant Workbook"/>
          <xsd:enumeration value="Pre/Post Know. Survey"/>
          <xsd:enumeration value="Pre/Post Know. Survey Answer Key"/>
          <xsd:enumeration value="Reference Materials"/>
          <xsd:enumeration value="Required Reports"/>
          <xsd:enumeration value="Video Files"/>
          <xsd:enumeration value="EFG"/>
          <xsd:enumeration value="End of Course Critique"/>
          <xsd:enumeration value="GPS"/>
          <xsd:enumeration value="Activity Workbook"/>
          <xsd:enumeration value="Activity Workbook Answer Key"/>
          <xsd:enumeration value="Addendum"/>
          <xsd:enumeration value="Alternative Files"/>
          <xsd:enumeration value="Answer Key"/>
          <xsd:enumeration value="ATA Disclaimer"/>
          <xsd:enumeration value="Bomb Response Checklist"/>
          <xsd:enumeration value="Cable"/>
          <xsd:enumeration value="Case Studies"/>
          <xsd:enumeration value="CDG"/>
          <xsd:enumeration value="CEHR EFG"/>
          <xsd:enumeration value="CEHR Facilitator"/>
          <xsd:enumeration value="CEHR Participant"/>
          <xsd:enumeration value="Checklist"/>
          <xsd:enumeration value="Classroom Workbook"/>
          <xsd:enumeration value="COVID-19"/>
          <xsd:enumeration value="Crime Scene Forms"/>
          <xsd:enumeration value="Data Book"/>
          <xsd:enumeration value="Electronic Templates"/>
          <xsd:enumeration value="Equipment List"/>
          <xsd:enumeration value="Facilitator Admin Prep"/>
          <xsd:enumeration value="Facilitator Answer Key"/>
          <xsd:enumeration value="Facilitator Classroom Workbook"/>
          <xsd:enumeration value="Field Guide"/>
          <xsd:enumeration value="Group Handout PNP"/>
          <xsd:enumeration value="Handbook"/>
          <xsd:enumeration value="LEAD"/>
          <xsd:enumeration value="Media Relations Guidelines Handbook"/>
          <xsd:enumeration value="Participant Exercise Workbook"/>
          <xsd:enumeration value="Participant Handbook"/>
          <xsd:enumeration value="Participant Workbook AK-47"/>
          <xsd:enumeration value="Participant Workbook M4"/>
          <xsd:enumeration value="Plug &amp; Play AK-47"/>
          <xsd:enumeration value="Plug &amp; Play Driving"/>
          <xsd:enumeration value="Plug &amp; Play M4"/>
          <xsd:enumeration value="Plug &amp; Play"/>
          <xsd:enumeration value="Pocket Guide"/>
          <xsd:enumeration value="Poster"/>
          <xsd:enumeration value="PowerPoint PNP"/>
          <xsd:enumeration value="Practical Exercise Handbook"/>
          <xsd:enumeration value="Range Book"/>
          <xsd:enumeration value="Refresher Video"/>
          <xsd:enumeration value="Role Players"/>
          <xsd:enumeration value="Scenarios"/>
          <xsd:enumeration value="Skills Evaluation"/>
          <xsd:enumeration value="Threaded Answer Key"/>
          <xsd:enumeration value="Threaded Case Study"/>
          <xsd:enumeration value="Threaded Exercise"/>
          <xsd:enumeration value="Threaded Exercise Workbook Cover"/>
          <xsd:enumeration value="Training Aids"/>
          <xsd:enumeration value="Facilitator Threaded Exercise"/>
          <xsd:enumeration value="Participant Threaded Exercise"/>
          <xsd:enumeration value="Train-the-Trainer"/>
          <xsd:enumeration value="Trends"/>
          <xsd:enumeration value="Trends EFG"/>
          <xsd:enumeration value="Trends FG"/>
          <xsd:enumeration value="Trends Handbook"/>
          <xsd:enumeration value="Trends PG"/>
          <xsd:enumeration value="USB ONLY"/>
          <xsd:enumeration value="Workbook Answer Key"/>
          <xsd:enumeration value="Workbook Cover"/>
        </xsd:restriction>
      </xsd:simpleType>
    </xsd:element>
    <xsd:element name="Languages" ma:index="9" nillable="true" ma:displayName="Languages" ma:format="Dropdown" ma:internalName="Languages">
      <xsd:simpleType>
        <xsd:restriction base="dms:Choice">
          <xsd:enumeration value="Albanian"/>
          <xsd:enumeration value="Amharic"/>
          <xsd:enumeration value="Arabic"/>
          <xsd:enumeration value="Azeri"/>
          <xsd:enumeration value="Bengali"/>
          <xsd:enumeration value="Bosnian"/>
          <xsd:enumeration value="Bulgarian"/>
          <xsd:enumeration value="Croatian"/>
          <xsd:enumeration value="Dari"/>
          <xsd:enumeration value="English"/>
          <xsd:enumeration value="French"/>
          <xsd:enumeration value="Georgian"/>
          <xsd:enumeration value="Greek"/>
          <xsd:enumeration value="Indonesian"/>
          <xsd:enumeration value="Kurdish"/>
          <xsd:enumeration value="Kyrgyz"/>
          <xsd:enumeration value="Macedonian"/>
          <xsd:enumeration value="Nepal"/>
          <xsd:enumeration value="Portuguese"/>
          <xsd:enumeration value="Russian"/>
          <xsd:enumeration value="Serbian"/>
          <xsd:enumeration value="Singala"/>
          <xsd:enumeration value="Somali"/>
          <xsd:enumeration value="Spanish"/>
          <xsd:enumeration value="Tajik"/>
          <xsd:enumeration value="Thai"/>
          <xsd:enumeration value="Turkish"/>
          <xsd:enumeration value="Turkmen"/>
          <xsd:enumeration value="Urdu"/>
          <xsd:enumeration value="Uzbek"/>
        </xsd:restriction>
      </xsd:simpleType>
    </xsd:element>
    <xsd:element name="LS_x0020_Folder" ma:index="13" nillable="true" ma:displayName="LS Folder" ma:description="Holds files that are facilitator and participant files to be translated by Language Services" ma:format="Dropdown" ma:internalName="LS_x0020_Folder">
      <xsd:simpleType>
        <xsd:restriction base="dms:Choice">
          <xsd:enumeration value="EFG"/>
          <xsd:enumeration value="GPS"/>
          <xsd:enumeration value="DO NOT TRANSLATE"/>
        </xsd:restriction>
      </xsd:simpleType>
    </xsd:element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Print" ma:index="22" nillable="true" ma:displayName="Print" ma:description="Material to print or not to print" ma:format="Dropdown" ma:internalName="Print">
      <xsd:simpleType>
        <xsd:restriction base="dms:Choice">
          <xsd:enumeration value="Print"/>
          <xsd:enumeration value="DO NOT PRIN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5adf1f-43c2-470f-935e-dff54b24da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Folders xmlns="0b39b100-34c8-42a1-9ad6-b6ff7a1420fd">PowerPoints</Folders>
    <LS_x0020_Folder xmlns="0b39b100-34c8-42a1-9ad6-b6ff7a1420fd">GPS</LS_x0020_Folder>
    <Languages xmlns="0b39b100-34c8-42a1-9ad6-b6ff7a1420fd">Arabic</Languages>
    <Print xmlns="0b39b100-34c8-42a1-9ad6-b6ff7a1420fd" xsi:nil="true"/>
  </documentManagement>
</p:properties>
</file>

<file path=customXml/itemProps1.xml><?xml version="1.0" encoding="utf-8"?>
<ds:datastoreItem xmlns:ds="http://schemas.openxmlformats.org/officeDocument/2006/customXml" ds:itemID="{8A2508D9-4D65-4650-B297-66F40DED0A24}"/>
</file>

<file path=customXml/itemProps2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285736-B111-41EB-AFCB-75917D21F858}">
  <ds:schemaRefs>
    <ds:schemaRef ds:uri="http://schemas.microsoft.com/office/infopath/2007/PartnerControls"/>
    <ds:schemaRef ds:uri="http://purl.org/dc/terms/"/>
    <ds:schemaRef ds:uri="0b39b100-34c8-42a1-9ad6-b6ff7a1420fd"/>
    <ds:schemaRef ds:uri="8e5adf1f-43c2-470f-935e-dff54b24dae6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CourseAcronym95b_Evaluation and Commencement_FG-PG_vNO</Template>
  <TotalTime>569</TotalTime>
  <Words>148</Words>
  <Application>Microsoft Office PowerPoint</Application>
  <PresentationFormat>On-screen Show (4:3)</PresentationFormat>
  <Paragraphs>29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Times New Roman</vt:lpstr>
      <vt:lpstr>Wingdings</vt:lpstr>
      <vt:lpstr>Primary Master No Icons</vt:lpstr>
      <vt:lpstr>الملخص والتقييم</vt:lpstr>
      <vt:lpstr>ملخص التعلم</vt:lpstr>
      <vt:lpstr>التوقعات من الدورة والخطوات التالية</vt:lpstr>
      <vt:lpstr>حفل التخرج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6: Evaluation and Commencement</dc:title>
  <dc:creator>Sharon</dc:creator>
  <cp:lastModifiedBy>Cox, Bryant V</cp:lastModifiedBy>
  <cp:revision>30</cp:revision>
  <cp:lastPrinted>2013-11-21T02:39:41Z</cp:lastPrinted>
  <dcterms:created xsi:type="dcterms:W3CDTF">2013-11-21T02:21:02Z</dcterms:created>
  <dcterms:modified xsi:type="dcterms:W3CDTF">2025-10-23T14:43:47Z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0x0101001F551F65A596BA41B3A43279701C5FCA</vt:lpwstr>
  </property>
  <property fmtid="{D5CDD505-2E9C-101B-9397-08002B2CF9AE}" pid="3" name="MSIP_Label_1665d9ee-429a-4d5f-97cc-cfb56e044a6e_Enabled">
    <vt:lpwstr>True</vt:lpwstr>
  </property>
  <property fmtid="{D5CDD505-2E9C-101B-9397-08002B2CF9AE}" pid="4" name="MSIP_Label_1665d9ee-429a-4d5f-97cc-cfb56e044a6e_SiteId">
    <vt:lpwstr>66cf5074-5afe-48d1-a691-a12b2121f44b</vt:lpwstr>
  </property>
  <property fmtid="{D5CDD505-2E9C-101B-9397-08002B2CF9AE}" pid="5" name="MSIP_Label_1665d9ee-429a-4d5f-97cc-cfb56e044a6e_SetDate">
    <vt:lpwstr>2025-03-24T20:14:53Z</vt:lpwstr>
  </property>
  <property fmtid="{D5CDD505-2E9C-101B-9397-08002B2CF9AE}" pid="6" name="MSIP_Label_1665d9ee-429a-4d5f-97cc-cfb56e044a6e_Name">
    <vt:lpwstr>1665d9ee-429a-4d5f-97cc-cfb56e044a6e</vt:lpwstr>
  </property>
  <property fmtid="{D5CDD505-2E9C-101B-9397-08002B2CF9AE}" pid="7" name="MSIP_Label_1665d9ee-429a-4d5f-97cc-cfb56e044a6e_ActionId">
    <vt:lpwstr>4f1cf300-7adf-4675-a1ad-fa3566f3722a</vt:lpwstr>
  </property>
  <property fmtid="{D5CDD505-2E9C-101B-9397-08002B2CF9AE}" pid="8" name="MSIP_Label_1665d9ee-429a-4d5f-97cc-cfb56e044a6e_Removed">
    <vt:lpwstr>False</vt:lpwstr>
  </property>
  <property fmtid="{D5CDD505-2E9C-101B-9397-08002B2CF9AE}" pid="9" name="MSIP_Label_1665d9ee-429a-4d5f-97cc-cfb56e044a6e_Extended_MSFT_Method">
    <vt:lpwstr>Privileged</vt:lpwstr>
  </property>
  <property fmtid="{D5CDD505-2E9C-101B-9397-08002B2CF9AE}" pid="10" name="Sensitivity">
    <vt:lpwstr>1665d9ee-429a-4d5f-97cc-cfb56e044a6e</vt:lpwstr>
  </property>
</Properties>
</file>