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16"/>
  </p:notesMasterIdLst>
  <p:handoutMasterIdLst>
    <p:handoutMasterId r:id="rId17"/>
  </p:handoutMasterIdLst>
  <p:sldIdLst>
    <p:sldId id="271" r:id="rId6"/>
    <p:sldId id="278" r:id="rId7"/>
    <p:sldId id="279" r:id="rId8"/>
    <p:sldId id="280" r:id="rId9"/>
    <p:sldId id="281" r:id="rId10"/>
    <p:sldId id="282" r:id="rId11"/>
    <p:sldId id="286" r:id="rId12"/>
    <p:sldId id="284" r:id="rId13"/>
    <p:sldId id="285" r:id="rId14"/>
    <p:sldId id="277" r:id="rId15"/>
  </p:sldIdLst>
  <p:sldSz cx="9144000" cy="6858000" type="screen4x3"/>
  <p:notesSz cx="7010400" cy="93726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2F2F2F"/>
    <a:srgbClr val="F1B713"/>
    <a:srgbClr val="DDDDDD"/>
    <a:srgbClr val="EAEAEA"/>
    <a:srgbClr val="F8DB88"/>
    <a:srgbClr val="FFFF99"/>
    <a:srgbClr val="D7CB29"/>
    <a:srgbClr val="EADB16"/>
    <a:srgbClr val="F3D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E7627B-76A8-4B8B-B697-1F25A63DE628}" v="7" dt="2025-10-23T14:37:18.1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59" autoAdjust="0"/>
    <p:restoredTop sz="95326" autoAdjust="0"/>
  </p:normalViewPr>
  <p:slideViewPr>
    <p:cSldViewPr snapToGrid="0">
      <p:cViewPr varScale="1">
        <p:scale>
          <a:sx n="111" d="100"/>
          <a:sy n="111" d="100"/>
        </p:scale>
        <p:origin x="1224" y="96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5706" y="-1554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x, Bryant V" userId="5618f03e-aa16-4543-a3b8-7f254afdf656" providerId="ADAL" clId="{8BE7627B-76A8-4B8B-B697-1F25A63DE628}"/>
    <pc:docChg chg="custSel modMainMaster">
      <pc:chgData name="Cox, Bryant V" userId="5618f03e-aa16-4543-a3b8-7f254afdf656" providerId="ADAL" clId="{8BE7627B-76A8-4B8B-B697-1F25A63DE628}" dt="2025-10-23T14:37:10.645" v="12" actId="478"/>
      <pc:docMkLst>
        <pc:docMk/>
      </pc:docMkLst>
      <pc:sldMasterChg chg="addSp delSp modSp mod setBg modSldLayout">
        <pc:chgData name="Cox, Bryant V" userId="5618f03e-aa16-4543-a3b8-7f254afdf656" providerId="ADAL" clId="{8BE7627B-76A8-4B8B-B697-1F25A63DE628}" dt="2025-10-23T14:37:10.645" v="12" actId="478"/>
        <pc:sldMasterMkLst>
          <pc:docMk/>
          <pc:sldMasterMk cId="3521870160" sldId="2147483749"/>
        </pc:sldMasterMkLst>
        <pc:spChg chg="add mod">
          <ac:chgData name="Cox, Bryant V" userId="5618f03e-aa16-4543-a3b8-7f254afdf656" providerId="ADAL" clId="{8BE7627B-76A8-4B8B-B697-1F25A63DE628}" dt="2025-10-23T14:36:01.796" v="3"/>
          <ac:spMkLst>
            <pc:docMk/>
            <pc:sldMasterMk cId="3521870160" sldId="2147483749"/>
            <ac:spMk id="2" creationId="{30FF6836-1F4B-4F38-DBF7-480A1C2CF3FE}"/>
          </ac:spMkLst>
        </pc:spChg>
        <pc:spChg chg="add mod">
          <ac:chgData name="Cox, Bryant V" userId="5618f03e-aa16-4543-a3b8-7f254afdf656" providerId="ADAL" clId="{8BE7627B-76A8-4B8B-B697-1F25A63DE628}" dt="2025-10-23T14:36:01.796" v="3"/>
          <ac:spMkLst>
            <pc:docMk/>
            <pc:sldMasterMk cId="3521870160" sldId="2147483749"/>
            <ac:spMk id="3" creationId="{35E929A1-D6BA-DF3B-D534-09AE462084A1}"/>
          </ac:spMkLst>
        </pc:spChg>
        <pc:spChg chg="add mod">
          <ac:chgData name="Cox, Bryant V" userId="5618f03e-aa16-4543-a3b8-7f254afdf656" providerId="ADAL" clId="{8BE7627B-76A8-4B8B-B697-1F25A63DE628}" dt="2025-10-23T14:36:01.796" v="3"/>
          <ac:spMkLst>
            <pc:docMk/>
            <pc:sldMasterMk cId="3521870160" sldId="2147483749"/>
            <ac:spMk id="4" creationId="{FD034738-E73A-548C-EAF0-7E8428C86A48}"/>
          </ac:spMkLst>
        </pc:spChg>
        <pc:spChg chg="add mod">
          <ac:chgData name="Cox, Bryant V" userId="5618f03e-aa16-4543-a3b8-7f254afdf656" providerId="ADAL" clId="{8BE7627B-76A8-4B8B-B697-1F25A63DE628}" dt="2025-10-23T14:36:01.796" v="3"/>
          <ac:spMkLst>
            <pc:docMk/>
            <pc:sldMasterMk cId="3521870160" sldId="2147483749"/>
            <ac:spMk id="5" creationId="{68B7A0FB-5534-CEFD-244A-23B3A1578348}"/>
          </ac:spMkLst>
        </pc:spChg>
        <pc:spChg chg="del">
          <ac:chgData name="Cox, Bryant V" userId="5618f03e-aa16-4543-a3b8-7f254afdf656" providerId="ADAL" clId="{8BE7627B-76A8-4B8B-B697-1F25A63DE628}" dt="2025-10-23T14:36:01.666" v="2" actId="478"/>
          <ac:spMkLst>
            <pc:docMk/>
            <pc:sldMasterMk cId="3521870160" sldId="2147483749"/>
            <ac:spMk id="12" creationId="{00000000-0000-0000-0000-000000000000}"/>
          </ac:spMkLst>
        </pc:spChg>
        <pc:spChg chg="del">
          <ac:chgData name="Cox, Bryant V" userId="5618f03e-aa16-4543-a3b8-7f254afdf656" providerId="ADAL" clId="{8BE7627B-76A8-4B8B-B697-1F25A63DE628}" dt="2025-10-23T14:36:01.666" v="2" actId="478"/>
          <ac:spMkLst>
            <pc:docMk/>
            <pc:sldMasterMk cId="3521870160" sldId="2147483749"/>
            <ac:spMk id="1033" creationId="{00000000-0000-0000-0000-000000000000}"/>
          </ac:spMkLst>
        </pc:spChg>
        <pc:spChg chg="del">
          <ac:chgData name="Cox, Bryant V" userId="5618f03e-aa16-4543-a3b8-7f254afdf656" providerId="ADAL" clId="{8BE7627B-76A8-4B8B-B697-1F25A63DE628}" dt="2025-10-23T14:36:01.666" v="2" actId="478"/>
          <ac:spMkLst>
            <pc:docMk/>
            <pc:sldMasterMk cId="3521870160" sldId="2147483749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8BE7627B-76A8-4B8B-B697-1F25A63DE628}" dt="2025-10-23T14:35:22.769" v="1"/>
          <pc:sldLayoutMkLst>
            <pc:docMk/>
            <pc:sldMasterMk cId="3521870160" sldId="2147483749"/>
            <pc:sldLayoutMk cId="2566468315" sldId="2147483750"/>
          </pc:sldLayoutMkLst>
          <pc:spChg chg="add mod">
            <ac:chgData name="Cox, Bryant V" userId="5618f03e-aa16-4543-a3b8-7f254afdf656" providerId="ADAL" clId="{8BE7627B-76A8-4B8B-B697-1F25A63DE628}" dt="2025-10-23T14:35:22.769" v="1"/>
            <ac:spMkLst>
              <pc:docMk/>
              <pc:sldMasterMk cId="3521870160" sldId="2147483749"/>
              <pc:sldLayoutMk cId="2566468315" sldId="2147483750"/>
              <ac:spMk id="2" creationId="{352AD9AC-5DAA-DC04-331D-EE855C7E8A7C}"/>
            </ac:spMkLst>
          </pc:spChg>
          <pc:spChg chg="add mod">
            <ac:chgData name="Cox, Bryant V" userId="5618f03e-aa16-4543-a3b8-7f254afdf656" providerId="ADAL" clId="{8BE7627B-76A8-4B8B-B697-1F25A63DE628}" dt="2025-10-23T14:35:22.769" v="1"/>
            <ac:spMkLst>
              <pc:docMk/>
              <pc:sldMasterMk cId="3521870160" sldId="2147483749"/>
              <pc:sldLayoutMk cId="2566468315" sldId="2147483750"/>
              <ac:spMk id="3" creationId="{98658D24-1015-225B-11CD-C037352D47F1}"/>
            </ac:spMkLst>
          </pc:spChg>
          <pc:spChg chg="del">
            <ac:chgData name="Cox, Bryant V" userId="5618f03e-aa16-4543-a3b8-7f254afdf656" providerId="ADAL" clId="{8BE7627B-76A8-4B8B-B697-1F25A63DE628}" dt="2025-10-23T14:35:22.544" v="0" actId="478"/>
            <ac:spMkLst>
              <pc:docMk/>
              <pc:sldMasterMk cId="3521870160" sldId="2147483749"/>
              <pc:sldLayoutMk cId="2566468315" sldId="2147483750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8BE7627B-76A8-4B8B-B697-1F25A63DE628}" dt="2025-10-23T14:35:22.544" v="0" actId="478"/>
            <ac:spMkLst>
              <pc:docMk/>
              <pc:sldMasterMk cId="3521870160" sldId="2147483749"/>
              <pc:sldLayoutMk cId="2566468315" sldId="2147483750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8BE7627B-76A8-4B8B-B697-1F25A63DE628}" dt="2025-10-23T14:35:22.769" v="1"/>
            <ac:spMkLst>
              <pc:docMk/>
              <pc:sldMasterMk cId="3521870160" sldId="2147483749"/>
              <pc:sldLayoutMk cId="2566468315" sldId="2147483750"/>
              <ac:spMk id="6" creationId="{27156D7D-B5D8-40E0-37A2-F368850096A5}"/>
            </ac:spMkLst>
          </pc:spChg>
          <pc:spChg chg="del">
            <ac:chgData name="Cox, Bryant V" userId="5618f03e-aa16-4543-a3b8-7f254afdf656" providerId="ADAL" clId="{8BE7627B-76A8-4B8B-B697-1F25A63DE628}" dt="2025-10-23T14:35:22.544" v="0" actId="478"/>
            <ac:spMkLst>
              <pc:docMk/>
              <pc:sldMasterMk cId="3521870160" sldId="2147483749"/>
              <pc:sldLayoutMk cId="2566468315" sldId="2147483750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8BE7627B-76A8-4B8B-B697-1F25A63DE628}" dt="2025-10-23T14:35:22.769" v="1"/>
            <ac:picMkLst>
              <pc:docMk/>
              <pc:sldMasterMk cId="3521870160" sldId="2147483749"/>
              <pc:sldLayoutMk cId="2566468315" sldId="2147483750"/>
              <ac:picMk id="7" creationId="{36BB7689-ABD3-B7E2-22E8-301B491A3707}"/>
            </ac:picMkLst>
          </pc:picChg>
        </pc:sldLayoutChg>
        <pc:sldLayoutChg chg="addSp delSp modSp mod">
          <pc:chgData name="Cox, Bryant V" userId="5618f03e-aa16-4543-a3b8-7f254afdf656" providerId="ADAL" clId="{8BE7627B-76A8-4B8B-B697-1F25A63DE628}" dt="2025-10-23T14:36:07.835" v="6"/>
          <pc:sldLayoutMkLst>
            <pc:docMk/>
            <pc:sldMasterMk cId="3521870160" sldId="2147483749"/>
            <pc:sldLayoutMk cId="2691538264" sldId="2147483751"/>
          </pc:sldLayoutMkLst>
          <pc:spChg chg="del">
            <ac:chgData name="Cox, Bryant V" userId="5618f03e-aa16-4543-a3b8-7f254afdf656" providerId="ADAL" clId="{8BE7627B-76A8-4B8B-B697-1F25A63DE628}" dt="2025-10-23T14:36:07.653" v="5" actId="478"/>
            <ac:spMkLst>
              <pc:docMk/>
              <pc:sldMasterMk cId="3521870160" sldId="2147483749"/>
              <pc:sldLayoutMk cId="2691538264" sldId="2147483751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8BE7627B-76A8-4B8B-B697-1F25A63DE628}" dt="2025-10-23T14:36:07.653" v="5" actId="478"/>
            <ac:spMkLst>
              <pc:docMk/>
              <pc:sldMasterMk cId="3521870160" sldId="2147483749"/>
              <pc:sldLayoutMk cId="2691538264" sldId="2147483751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8BE7627B-76A8-4B8B-B697-1F25A63DE628}" dt="2025-10-23T14:36:07.653" v="5" actId="478"/>
            <ac:spMkLst>
              <pc:docMk/>
              <pc:sldMasterMk cId="3521870160" sldId="2147483749"/>
              <pc:sldLayoutMk cId="2691538264" sldId="2147483751"/>
              <ac:spMk id="4" creationId="{00000000-0000-0000-0000-000000000000}"/>
            </ac:spMkLst>
          </pc:spChg>
          <pc:spChg chg="add mod">
            <ac:chgData name="Cox, Bryant V" userId="5618f03e-aa16-4543-a3b8-7f254afdf656" providerId="ADAL" clId="{8BE7627B-76A8-4B8B-B697-1F25A63DE628}" dt="2025-10-23T14:36:07.835" v="6"/>
            <ac:spMkLst>
              <pc:docMk/>
              <pc:sldMasterMk cId="3521870160" sldId="2147483749"/>
              <pc:sldLayoutMk cId="2691538264" sldId="2147483751"/>
              <ac:spMk id="5" creationId="{9571F635-062A-ED35-6B7D-A675A4B6C8FB}"/>
            </ac:spMkLst>
          </pc:spChg>
          <pc:spChg chg="add mod">
            <ac:chgData name="Cox, Bryant V" userId="5618f03e-aa16-4543-a3b8-7f254afdf656" providerId="ADAL" clId="{8BE7627B-76A8-4B8B-B697-1F25A63DE628}" dt="2025-10-23T14:36:07.835" v="6"/>
            <ac:spMkLst>
              <pc:docMk/>
              <pc:sldMasterMk cId="3521870160" sldId="2147483749"/>
              <pc:sldLayoutMk cId="2691538264" sldId="2147483751"/>
              <ac:spMk id="6" creationId="{2A337CCD-C438-1141-3175-4DD3AD338B2A}"/>
            </ac:spMkLst>
          </pc:spChg>
          <pc:spChg chg="add mod">
            <ac:chgData name="Cox, Bryant V" userId="5618f03e-aa16-4543-a3b8-7f254afdf656" providerId="ADAL" clId="{8BE7627B-76A8-4B8B-B697-1F25A63DE628}" dt="2025-10-23T14:36:07.835" v="6"/>
            <ac:spMkLst>
              <pc:docMk/>
              <pc:sldMasterMk cId="3521870160" sldId="2147483749"/>
              <pc:sldLayoutMk cId="2691538264" sldId="2147483751"/>
              <ac:spMk id="7" creationId="{C8E0B0CA-E688-B9EC-8270-449780661C14}"/>
            </ac:spMkLst>
          </pc:spChg>
          <pc:spChg chg="add mod">
            <ac:chgData name="Cox, Bryant V" userId="5618f03e-aa16-4543-a3b8-7f254afdf656" providerId="ADAL" clId="{8BE7627B-76A8-4B8B-B697-1F25A63DE628}" dt="2025-10-23T14:36:07.835" v="6"/>
            <ac:spMkLst>
              <pc:docMk/>
              <pc:sldMasterMk cId="3521870160" sldId="2147483749"/>
              <pc:sldLayoutMk cId="2691538264" sldId="2147483751"/>
              <ac:spMk id="8" creationId="{CB7928A3-A707-9B97-4078-36524E3F74F5}"/>
            </ac:spMkLst>
          </pc:spChg>
        </pc:sldLayoutChg>
        <pc:sldLayoutChg chg="delSp mod">
          <pc:chgData name="Cox, Bryant V" userId="5618f03e-aa16-4543-a3b8-7f254afdf656" providerId="ADAL" clId="{8BE7627B-76A8-4B8B-B697-1F25A63DE628}" dt="2025-10-23T14:37:10.645" v="12" actId="478"/>
          <pc:sldLayoutMkLst>
            <pc:docMk/>
            <pc:sldMasterMk cId="3521870160" sldId="2147483749"/>
            <pc:sldLayoutMk cId="57050203" sldId="2147483752"/>
          </pc:sldLayoutMkLst>
          <pc:spChg chg="del">
            <ac:chgData name="Cox, Bryant V" userId="5618f03e-aa16-4543-a3b8-7f254afdf656" providerId="ADAL" clId="{8BE7627B-76A8-4B8B-B697-1F25A63DE628}" dt="2025-10-23T14:37:10.645" v="12" actId="478"/>
            <ac:spMkLst>
              <pc:docMk/>
              <pc:sldMasterMk cId="3521870160" sldId="2147483749"/>
              <pc:sldLayoutMk cId="57050203" sldId="2147483752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8BE7627B-76A8-4B8B-B697-1F25A63DE628}" dt="2025-10-23T14:37:10.645" v="12" actId="478"/>
            <ac:spMkLst>
              <pc:docMk/>
              <pc:sldMasterMk cId="3521870160" sldId="2147483749"/>
              <pc:sldLayoutMk cId="57050203" sldId="2147483752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8BE7627B-76A8-4B8B-B697-1F25A63DE628}" dt="2025-10-23T14:37:10.645" v="12" actId="478"/>
            <ac:spMkLst>
              <pc:docMk/>
              <pc:sldMasterMk cId="3521870160" sldId="2147483749"/>
              <pc:sldLayoutMk cId="57050203" sldId="2147483752"/>
              <ac:spMk id="12" creationId="{00000000-0000-0000-0000-000000000000}"/>
            </ac:spMkLst>
          </pc:spChg>
        </pc:sldLayoutChg>
      </pc:sldMasterChg>
      <pc:sldMasterChg chg="addSp delSp modSp mod setBg modSldLayout">
        <pc:chgData name="Cox, Bryant V" userId="5618f03e-aa16-4543-a3b8-7f254afdf656" providerId="ADAL" clId="{8BE7627B-76A8-4B8B-B697-1F25A63DE628}" dt="2025-10-23T14:37:09.122" v="11" actId="478"/>
        <pc:sldMasterMkLst>
          <pc:docMk/>
          <pc:sldMasterMk cId="1270805390" sldId="2147483762"/>
        </pc:sldMasterMkLst>
        <pc:spChg chg="add mod">
          <ac:chgData name="Cox, Bryant V" userId="5618f03e-aa16-4543-a3b8-7f254afdf656" providerId="ADAL" clId="{8BE7627B-76A8-4B8B-B697-1F25A63DE628}" dt="2025-10-23T14:36:11.548" v="8"/>
          <ac:spMkLst>
            <pc:docMk/>
            <pc:sldMasterMk cId="1270805390" sldId="2147483762"/>
            <ac:spMk id="2" creationId="{7841029E-A93E-119B-9407-E9DE41020559}"/>
          </ac:spMkLst>
        </pc:spChg>
        <pc:spChg chg="add mod">
          <ac:chgData name="Cox, Bryant V" userId="5618f03e-aa16-4543-a3b8-7f254afdf656" providerId="ADAL" clId="{8BE7627B-76A8-4B8B-B697-1F25A63DE628}" dt="2025-10-23T14:36:11.548" v="8"/>
          <ac:spMkLst>
            <pc:docMk/>
            <pc:sldMasterMk cId="1270805390" sldId="2147483762"/>
            <ac:spMk id="3" creationId="{F6BB0CC0-1FAD-D3D0-7F4C-0A0EA32582EF}"/>
          </ac:spMkLst>
        </pc:spChg>
        <pc:spChg chg="add mod">
          <ac:chgData name="Cox, Bryant V" userId="5618f03e-aa16-4543-a3b8-7f254afdf656" providerId="ADAL" clId="{8BE7627B-76A8-4B8B-B697-1F25A63DE628}" dt="2025-10-23T14:36:11.548" v="8"/>
          <ac:spMkLst>
            <pc:docMk/>
            <pc:sldMasterMk cId="1270805390" sldId="2147483762"/>
            <ac:spMk id="4" creationId="{0704955F-C6E3-D17E-0E88-BA784BFBCCAF}"/>
          </ac:spMkLst>
        </pc:spChg>
        <pc:spChg chg="add mod">
          <ac:chgData name="Cox, Bryant V" userId="5618f03e-aa16-4543-a3b8-7f254afdf656" providerId="ADAL" clId="{8BE7627B-76A8-4B8B-B697-1F25A63DE628}" dt="2025-10-23T14:36:11.548" v="8"/>
          <ac:spMkLst>
            <pc:docMk/>
            <pc:sldMasterMk cId="1270805390" sldId="2147483762"/>
            <ac:spMk id="5" creationId="{B73AE277-2736-7055-A776-46A542AD4F2B}"/>
          </ac:spMkLst>
        </pc:spChg>
        <pc:spChg chg="del">
          <ac:chgData name="Cox, Bryant V" userId="5618f03e-aa16-4543-a3b8-7f254afdf656" providerId="ADAL" clId="{8BE7627B-76A8-4B8B-B697-1F25A63DE628}" dt="2025-10-23T14:36:11.247" v="7" actId="478"/>
          <ac:spMkLst>
            <pc:docMk/>
            <pc:sldMasterMk cId="1270805390" sldId="2147483762"/>
            <ac:spMk id="12" creationId="{00000000-0000-0000-0000-000000000000}"/>
          </ac:spMkLst>
        </pc:spChg>
        <pc:spChg chg="del">
          <ac:chgData name="Cox, Bryant V" userId="5618f03e-aa16-4543-a3b8-7f254afdf656" providerId="ADAL" clId="{8BE7627B-76A8-4B8B-B697-1F25A63DE628}" dt="2025-10-23T14:36:11.247" v="7" actId="478"/>
          <ac:spMkLst>
            <pc:docMk/>
            <pc:sldMasterMk cId="1270805390" sldId="2147483762"/>
            <ac:spMk id="1033" creationId="{00000000-0000-0000-0000-000000000000}"/>
          </ac:spMkLst>
        </pc:spChg>
        <pc:spChg chg="del">
          <ac:chgData name="Cox, Bryant V" userId="5618f03e-aa16-4543-a3b8-7f254afdf656" providerId="ADAL" clId="{8BE7627B-76A8-4B8B-B697-1F25A63DE628}" dt="2025-10-23T14:36:11.247" v="7" actId="478"/>
          <ac:spMkLst>
            <pc:docMk/>
            <pc:sldMasterMk cId="1270805390" sldId="2147483762"/>
            <ac:spMk id="1034" creationId="{00000000-0000-0000-0000-000000000000}"/>
          </ac:spMkLst>
        </pc:spChg>
        <pc:sldLayoutChg chg="delSp mod">
          <pc:chgData name="Cox, Bryant V" userId="5618f03e-aa16-4543-a3b8-7f254afdf656" providerId="ADAL" clId="{8BE7627B-76A8-4B8B-B697-1F25A63DE628}" dt="2025-10-23T14:37:09.122" v="11" actId="478"/>
          <pc:sldLayoutMkLst>
            <pc:docMk/>
            <pc:sldMasterMk cId="1270805390" sldId="2147483762"/>
            <pc:sldLayoutMk cId="1181368528" sldId="2147483778"/>
          </pc:sldLayoutMkLst>
          <pc:spChg chg="del">
            <ac:chgData name="Cox, Bryant V" userId="5618f03e-aa16-4543-a3b8-7f254afdf656" providerId="ADAL" clId="{8BE7627B-76A8-4B8B-B697-1F25A63DE628}" dt="2025-10-23T14:37:09.122" v="11" actId="478"/>
            <ac:spMkLst>
              <pc:docMk/>
              <pc:sldMasterMk cId="1270805390" sldId="2147483762"/>
              <pc:sldLayoutMk cId="1181368528" sldId="2147483778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8BE7627B-76A8-4B8B-B697-1F25A63DE628}" dt="2025-10-23T14:37:09.122" v="11" actId="478"/>
            <ac:spMkLst>
              <pc:docMk/>
              <pc:sldMasterMk cId="1270805390" sldId="2147483762"/>
              <pc:sldLayoutMk cId="1181368528" sldId="2147483778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8BE7627B-76A8-4B8B-B697-1F25A63DE628}" dt="2025-10-23T14:37:09.122" v="11" actId="478"/>
            <ac:spMkLst>
              <pc:docMk/>
              <pc:sldMasterMk cId="1270805390" sldId="2147483762"/>
              <pc:sldLayoutMk cId="1181368528" sldId="2147483778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8BE7627B-76A8-4B8B-B697-1F25A63DE628}" dt="2025-10-23T14:37:07.502" v="10" actId="478"/>
          <pc:sldLayoutMkLst>
            <pc:docMk/>
            <pc:sldMasterMk cId="1270805390" sldId="2147483762"/>
            <pc:sldLayoutMk cId="2466209040" sldId="2147483794"/>
          </pc:sldLayoutMkLst>
          <pc:spChg chg="del">
            <ac:chgData name="Cox, Bryant V" userId="5618f03e-aa16-4543-a3b8-7f254afdf656" providerId="ADAL" clId="{8BE7627B-76A8-4B8B-B697-1F25A63DE628}" dt="2025-10-23T14:37:07.502" v="10" actId="478"/>
            <ac:spMkLst>
              <pc:docMk/>
              <pc:sldMasterMk cId="1270805390" sldId="2147483762"/>
              <pc:sldLayoutMk cId="2466209040" sldId="214748379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8BE7627B-76A8-4B8B-B697-1F25A63DE628}" dt="2025-10-23T14:37:07.502" v="10" actId="478"/>
            <ac:spMkLst>
              <pc:docMk/>
              <pc:sldMasterMk cId="1270805390" sldId="2147483762"/>
              <pc:sldLayoutMk cId="2466209040" sldId="2147483794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8BE7627B-76A8-4B8B-B697-1F25A63DE628}" dt="2025-10-23T14:37:07.502" v="10" actId="478"/>
            <ac:spMkLst>
              <pc:docMk/>
              <pc:sldMasterMk cId="1270805390" sldId="2147483762"/>
              <pc:sldLayoutMk cId="2466209040" sldId="2147483794"/>
              <ac:spMk id="5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Slide Presentation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[Course Full Name v##]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/>
              <a:t>Module XX: Name of Module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10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2AD9AC-5DAA-DC04-331D-EE855C7E8A7C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658D24-1015-225B-11CD-C037352D47F1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05: Capstone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156D7D-B5D8-40E0-37A2-F368850096A5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36BB7689-ABD3-B7E2-22E8-301B491A37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71F635-062A-ED35-6B7D-A675A4B6C8FB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37CCD-C438-1141-3175-4DD3AD338B2A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E0B0CA-E688-B9EC-8270-449780661C14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05: Capstone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7928A3-A707-9B97-4078-36524E3F74F5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181368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Ref"/>
          <p:cNvSpPr txBox="1">
            <a:spLocks/>
          </p:cNvSpPr>
          <p:nvPr userDrawn="1"/>
        </p:nvSpPr>
        <p:spPr>
          <a:xfrm>
            <a:off x="6437800" y="231775"/>
            <a:ext cx="2291864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45720" anchor="ctr">
            <a:noAutofit/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7688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325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6963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79525" indent="-182563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rtl="1"/>
            <a:r>
              <a:rPr lang="ar-SA" dirty="0"/>
              <a:t>راجع: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455343" y="868680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6840" y="868680"/>
            <a:ext cx="1968498" cy="27432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 baseline="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##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29" hasCustomPrompt="1"/>
          </p:nvPr>
        </p:nvSpPr>
        <p:spPr>
          <a:xfrm>
            <a:off x="8455343" y="551815"/>
            <a:ext cx="274320" cy="274320"/>
          </a:xfrm>
          <a:prstGeom prst="rect">
            <a:avLst/>
          </a:prstGeom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0" name="Text Placeholder Type"/>
          <p:cNvSpPr>
            <a:spLocks noGrp="1"/>
          </p:cNvSpPr>
          <p:nvPr>
            <p:ph type="body" sz="quarter" idx="27" hasCustomPrompt="1"/>
          </p:nvPr>
        </p:nvSpPr>
        <p:spPr>
          <a:xfrm>
            <a:off x="6446838" y="551815"/>
            <a:ext cx="1968498" cy="274320"/>
          </a:xfrm>
          <a:solidFill>
            <a:schemeClr val="bg1">
              <a:lumMod val="65000"/>
            </a:schemeClr>
          </a:solidFill>
          <a:ln>
            <a:noFill/>
          </a:ln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Addenda/Refer. 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9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FF6836-1F4B-4F38-DBF7-480A1C2CF3FE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E929A1-D6BA-DF3B-D534-09AE462084A1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034738-E73A-548C-EAF0-7E8428C86A48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05: Capstone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B7A0FB-5534-CEFD-244A-23B3A1578348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41029E-A93E-119B-9407-E9DE41020559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BB0CC0-1FAD-D3D0-7F4C-0A0EA32582EF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04955F-C6E3-D17E-0E88-BA784BFBCCAF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Module 05: Capstone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3AE277-2736-7055-A776-46A542AD4F2B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94" r:id="rId2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411163" y="2743200"/>
            <a:ext cx="6996225" cy="1371600"/>
          </a:xfrm>
        </p:spPr>
        <p:txBody>
          <a:bodyPr/>
          <a:lstStyle/>
          <a:p>
            <a:pPr algn="r" rtl="1"/>
            <a:r>
              <a:rPr lang="ar-SA" dirty="0"/>
              <a:t>التمرين الختامي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0" y="9525"/>
            <a:ext cx="4340543" cy="914400"/>
          </a:xfrm>
        </p:spPr>
        <p:txBody>
          <a:bodyPr/>
          <a:lstStyle/>
          <a:p>
            <a:pPr rtl="1"/>
            <a:r>
              <a:rPr lang="ar-SA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ar-E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التحديات الكبيرة</a:t>
            </a:r>
          </a:p>
          <a:p>
            <a:pPr lvl="0" algn="r" rtl="1"/>
            <a:r>
              <a:rPr lang="ar-SA" dirty="0"/>
              <a:t>الدروس المستفادة</a:t>
            </a:r>
          </a:p>
          <a:p>
            <a:pPr algn="r" rtl="1"/>
            <a:r>
              <a:rPr lang="ar-SA" dirty="0"/>
              <a:t>التحسين المستمر</a:t>
            </a:r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Summary</a:t>
            </a:r>
            <a:endParaRPr lang="en-US" sz="1000" b="0" kern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Great Challenges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Lessons Learned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Continued Improvement</a:t>
            </a:r>
            <a:endParaRPr lang="en-US" sz="1000" b="0" kern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عند نهاية هذه الوحدة، ستكونون قادرين على القيام بالإشراف على فصل تدريبي مدته  </a:t>
            </a:r>
            <a:r>
              <a:rPr dirty="0"/>
              <a:t>20</a:t>
            </a:r>
            <a:r>
              <a:rPr lang="ar-SA" dirty="0"/>
              <a:t> دقيقة</a:t>
            </a:r>
            <a:endParaRPr lang="ar-EG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Objective</a:t>
            </a:r>
            <a:endParaRPr lang="en-US" sz="1000" b="0" kern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At the end of this module, you will be able to facilitate a 20 minute training session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46349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مراجعة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التحضير</a:t>
            </a:r>
          </a:p>
          <a:p>
            <a:pPr lvl="0" algn="r" rtl="1"/>
            <a:r>
              <a:rPr lang="ar-SA" dirty="0"/>
              <a:t>قائمة تحقق لتقديم العروض</a:t>
            </a:r>
          </a:p>
          <a:p>
            <a:pPr lvl="0" algn="r" rtl="1"/>
            <a:r>
              <a:rPr lang="ar-SA" dirty="0"/>
              <a:t>عملية توفير التقييم والتعليقات</a:t>
            </a:r>
          </a:p>
          <a:p>
            <a:pPr algn="r" rtl="1"/>
            <a:r>
              <a:rPr lang="ar-SA" dirty="0"/>
              <a:t>التمرن على تقديم العروض</a:t>
            </a:r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Review</a:t>
            </a:r>
            <a:endParaRPr lang="en-US" sz="1000" b="0" kern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Preparation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Facilitation checklist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Feedback process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Practice presentations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2292100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الإعداد 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SA" dirty="0"/>
              <a:t>)</a:t>
            </a:r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الخطوة  1 </a:t>
            </a:r>
            <a:r>
              <a:rPr dirty="0"/>
              <a:t>-</a:t>
            </a:r>
            <a:r>
              <a:rPr lang="ar-SA" dirty="0"/>
              <a:t> النتائج</a:t>
            </a:r>
          </a:p>
          <a:p>
            <a:pPr lvl="0" algn="r" rtl="1"/>
            <a:r>
              <a:rPr lang="ar-SA" dirty="0"/>
              <a:t>الخطوة </a:t>
            </a:r>
            <a:r>
              <a:rPr dirty="0"/>
              <a:t>2 </a:t>
            </a:r>
            <a:r>
              <a:rPr lang="ar-SA" dirty="0"/>
              <a:t> - </a:t>
            </a:r>
            <a:r>
              <a:rPr dirty="0"/>
              <a:t> </a:t>
            </a:r>
            <a:r>
              <a:rPr lang="ar-SA" dirty="0"/>
              <a:t>الصورة الكبيرة</a:t>
            </a:r>
          </a:p>
          <a:p>
            <a:pPr lvl="0" algn="r" rtl="1"/>
            <a:r>
              <a:rPr lang="ar-SA" dirty="0"/>
              <a:t>الخطوة </a:t>
            </a:r>
            <a:r>
              <a:rPr dirty="0"/>
              <a:t>3 </a:t>
            </a:r>
            <a:r>
              <a:rPr lang="ar-SA" dirty="0"/>
              <a:t> - </a:t>
            </a:r>
            <a:r>
              <a:rPr dirty="0"/>
              <a:t> </a:t>
            </a:r>
            <a:r>
              <a:rPr lang="ar-SA" dirty="0"/>
              <a:t>التفاصيل</a:t>
            </a:r>
          </a:p>
          <a:p>
            <a:pPr algn="r" rtl="1"/>
            <a:r>
              <a:rPr lang="ar-SA" dirty="0"/>
              <a:t>الخطوة </a:t>
            </a:r>
            <a:r>
              <a:rPr dirty="0"/>
              <a:t>4 </a:t>
            </a:r>
            <a:r>
              <a:rPr lang="ar-SA" dirty="0"/>
              <a:t> - </a:t>
            </a:r>
            <a:r>
              <a:rPr dirty="0"/>
              <a:t> </a:t>
            </a:r>
            <a:r>
              <a:rPr lang="ar-SA" dirty="0"/>
              <a:t>الإختبار</a:t>
            </a:r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Preparation (1 of 2)</a:t>
            </a:r>
            <a:endParaRPr lang="en-US" sz="1000" b="0" kern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1 – The Outcomes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2 – The Big Picture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3 – The Details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Step 4 – The Test</a:t>
            </a:r>
            <a:endParaRPr lang="en-US" sz="1000" b="0" kern="0" dirty="0"/>
          </a:p>
        </p:txBody>
      </p:sp>
    </p:spTree>
    <p:extLst>
      <p:ext uri="{BB962C8B-B14F-4D97-AF65-F5344CB8AC3E}">
        <p14:creationId xmlns:p14="http://schemas.microsoft.com/office/powerpoint/2010/main" val="3583261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الإعداد (</a:t>
            </a:r>
            <a:r>
              <a:rPr dirty="0"/>
              <a:t>2</a:t>
            </a:r>
            <a:r>
              <a:rPr lang="ar-SA" dirty="0"/>
              <a:t> من 2)</a:t>
            </a:r>
            <a:endParaRPr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قم بتعديل المحتوى</a:t>
            </a:r>
          </a:p>
          <a:p>
            <a:pPr lvl="0" algn="r" rtl="1"/>
            <a:r>
              <a:rPr lang="ar-SA" dirty="0"/>
              <a:t>استبق أسئلة المشاركين وكن مستعدا للإجابة عنها</a:t>
            </a:r>
          </a:p>
          <a:p>
            <a:pPr lvl="0" algn="r" rtl="1"/>
            <a:r>
              <a:rPr lang="ar-SA" dirty="0"/>
              <a:t>قم باعداد الانشطة التعليمية</a:t>
            </a:r>
          </a:p>
          <a:p>
            <a:pPr lvl="0" algn="r" rtl="1"/>
            <a:r>
              <a:rPr lang="ar-SA" dirty="0"/>
              <a:t>تحضير غرفة الدرس</a:t>
            </a:r>
          </a:p>
          <a:p>
            <a:pPr lvl="0" algn="r" rtl="1"/>
            <a:r>
              <a:rPr lang="ar-SA" dirty="0"/>
              <a:t>تحقق من المعدات</a:t>
            </a:r>
          </a:p>
          <a:p>
            <a:pPr algn="r" rtl="1"/>
            <a:r>
              <a:rPr lang="ar-SA" dirty="0"/>
              <a:t>تمرّن (اعمل بروفات تجريبية)</a:t>
            </a:r>
            <a:endParaRPr dirty="0"/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Preparation (2 of 2)</a:t>
            </a:r>
            <a:endParaRPr lang="en-US" sz="1000" b="0" kern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Customize the content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Anticipate participants’ questions and be prepared to answer them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Prepare learning activities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Prepare the classroom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Check the equipment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 dirty="0"/>
              <a:t>Rehearse</a:t>
            </a:r>
          </a:p>
        </p:txBody>
      </p:sp>
    </p:spTree>
    <p:extLst>
      <p:ext uri="{BB962C8B-B14F-4D97-AF65-F5344CB8AC3E}">
        <p14:creationId xmlns:p14="http://schemas.microsoft.com/office/powerpoint/2010/main" val="3587674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تتضمن المهارات التي سيتم عرضها</a:t>
            </a:r>
          </a:p>
          <a:p>
            <a:pPr algn="r" rtl="1"/>
            <a:r>
              <a:rPr lang="ar-SA" dirty="0"/>
              <a:t>تستخدم لتوفير التعليقات والتقييم</a:t>
            </a:r>
          </a:p>
        </p:txBody>
      </p:sp>
      <p:pic>
        <p:nvPicPr>
          <p:cNvPr id="22" name="Picture 2" descr="D:\Users\Sharon\Downloads\105491088 (1)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472026" y="1220788"/>
            <a:ext cx="2490960" cy="371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قائمة تحقق لتقديم العروض</a:t>
            </a:r>
            <a:endParaRPr lang="ar-EG" dirty="0"/>
          </a:p>
        </p:txBody>
      </p:sp>
      <p:pic>
        <p:nvPicPr>
          <p:cNvPr id="16" name="Picture Placeholder 4"/>
          <p:cNvPicPr>
            <a:picLocks noGrp="1" noChangeAspect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17" name="Text Placeholder 1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5.1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/>
              <a:t>راجع:</a:t>
            </a:r>
          </a:p>
        </p:txBody>
      </p:sp>
      <p:sp>
        <p:nvSpPr>
          <p:cNvPr id="2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Lists the skills to be demonstrated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Used to provide feedback</a:t>
            </a:r>
            <a:endParaRPr lang="en-US" sz="1000" b="0" kern="0" dirty="0"/>
          </a:p>
        </p:txBody>
      </p:sp>
      <p:sp>
        <p:nvSpPr>
          <p:cNvPr id="26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Facilitation Checklist</a:t>
            </a:r>
            <a:endParaRPr lang="en-US" sz="1000" b="0" kern="0" dirty="0"/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21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5.1</a:t>
            </a:r>
          </a:p>
        </p:txBody>
      </p:sp>
    </p:spTree>
    <p:extLst>
      <p:ext uri="{BB962C8B-B14F-4D97-AF65-F5344CB8AC3E}">
        <p14:creationId xmlns:p14="http://schemas.microsoft.com/office/powerpoint/2010/main" val="737153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الذي قمت به على نحو جيد؟</a:t>
            </a:r>
          </a:p>
          <a:p>
            <a:pPr lvl="1" algn="r" rtl="1"/>
            <a:r>
              <a:rPr lang="ar-SA" dirty="0"/>
              <a:t>مقدم العرض</a:t>
            </a:r>
          </a:p>
          <a:p>
            <a:pPr lvl="1" algn="r" rtl="1"/>
            <a:r>
              <a:rPr lang="ar-SA" dirty="0"/>
              <a:t>المراقبون</a:t>
            </a:r>
          </a:p>
          <a:p>
            <a:pPr algn="r" rtl="1"/>
            <a:r>
              <a:rPr lang="ar-SA" dirty="0"/>
              <a:t>ما الذي ستفعله بصورة مختلفة في المرة القادمة؟</a:t>
            </a:r>
          </a:p>
          <a:p>
            <a:pPr lvl="1" algn="r" rtl="1"/>
            <a:r>
              <a:rPr lang="ar-SA" dirty="0"/>
              <a:t>مقدم العرض</a:t>
            </a:r>
          </a:p>
          <a:p>
            <a:pPr lvl="1" algn="r" rtl="1"/>
            <a:r>
              <a:rPr lang="ar-SA" dirty="0"/>
              <a:t>المراقبون</a:t>
            </a:r>
            <a:endParaRPr lang="ar-EG" dirty="0"/>
          </a:p>
        </p:txBody>
      </p:sp>
      <p:sp>
        <p:nvSpPr>
          <p:cNvPr id="13" name="AutoShape 6"/>
          <p:cNvSpPr>
            <a:spLocks noGrp="1" noChangeArrowheads="1"/>
          </p:cNvSpPr>
          <p:nvPr>
            <p:ph sz="quarter" idx="14"/>
          </p:nvPr>
        </p:nvSpPr>
        <p:spPr bwMode="auto">
          <a:xfrm>
            <a:off x="5299364" y="1475509"/>
            <a:ext cx="3402590" cy="2001982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r" rtl="1" eaLnBrk="0" hangingPunct="0">
              <a:buNone/>
              <a:defRPr/>
            </a:pPr>
            <a:r>
              <a:rPr lang="ar-SA" sz="2000" b="1" dirty="0">
                <a:solidFill>
                  <a:schemeClr val="bg1"/>
                </a:solidFill>
              </a:rPr>
              <a:t>يجب أن يكون التقييم والتعليقات</a:t>
            </a:r>
            <a:endParaRPr lang="ar-EG" sz="2000" b="1" dirty="0">
              <a:solidFill>
                <a:schemeClr val="bg1"/>
              </a:solidFill>
            </a:endParaRPr>
          </a:p>
          <a:p>
            <a:pPr marL="457200" indent="-403225" algn="r" rtl="1" eaLnBrk="0" hangingPunct="0">
              <a:buFont typeface="Wingdings" pitchFamily="2" charset="2"/>
              <a:buChar char="§"/>
              <a:defRPr/>
            </a:pPr>
            <a:r>
              <a:rPr lang="ar-SA" sz="2000" b="1" dirty="0">
                <a:solidFill>
                  <a:schemeClr val="bg1"/>
                </a:solidFill>
              </a:rPr>
              <a:t>بناءة</a:t>
            </a:r>
          </a:p>
          <a:p>
            <a:pPr marL="457200" indent="-403225" algn="r" rtl="1" eaLnBrk="0" hangingPunct="0">
              <a:buFont typeface="Wingdings" pitchFamily="2" charset="2"/>
              <a:buChar char="§"/>
              <a:defRPr/>
            </a:pPr>
            <a:r>
              <a:rPr lang="ar-SA" sz="2000" b="1" dirty="0">
                <a:solidFill>
                  <a:schemeClr val="bg1"/>
                </a:solidFill>
              </a:rPr>
              <a:t>محددة</a:t>
            </a:r>
          </a:p>
          <a:p>
            <a:pPr marL="457200" indent="-403225" algn="r" rtl="1" eaLnBrk="0" hangingPunct="0">
              <a:buFont typeface="Wingdings" pitchFamily="2" charset="2"/>
              <a:buChar char="§"/>
              <a:defRPr/>
            </a:pPr>
            <a:r>
              <a:rPr lang="ar-SA" sz="2000" b="1" dirty="0">
                <a:solidFill>
                  <a:schemeClr val="bg1"/>
                </a:solidFill>
              </a:rPr>
              <a:t>وجيزة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عملية توفير التقييم والتعليقات</a:t>
            </a:r>
            <a:endParaRPr lang="ar-EG" dirty="0"/>
          </a:p>
        </p:txBody>
      </p:sp>
      <p:pic>
        <p:nvPicPr>
          <p:cNvPr id="14" name="Picture Placeholder 4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5.1</a:t>
            </a:r>
            <a:endParaRPr lang="ar-E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 </a:t>
            </a:r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Refer To:</a:t>
            </a:r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5.1</a:t>
            </a:r>
          </a:p>
        </p:txBody>
      </p:sp>
      <p:sp>
        <p:nvSpPr>
          <p:cNvPr id="17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/>
              <a:t>Feedback Process</a:t>
            </a:r>
            <a:endParaRPr lang="en-US" sz="950" b="0" dirty="0"/>
          </a:p>
        </p:txBody>
      </p:sp>
      <p:sp>
        <p:nvSpPr>
          <p:cNvPr id="1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What did you do well?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Presenter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Observers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What would you do </a:t>
            </a:r>
            <a:br>
              <a:rPr lang="en-US" sz="1000" b="0" dirty="0"/>
            </a:br>
            <a:r>
              <a:rPr lang="en-US" sz="1000" b="0" dirty="0"/>
              <a:t>differently next time?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Presenter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Observers</a:t>
            </a:r>
          </a:p>
        </p:txBody>
      </p:sp>
      <p:sp>
        <p:nvSpPr>
          <p:cNvPr id="19" name="CallTop"/>
          <p:cNvSpPr txBox="1">
            <a:spLocks noChangeArrowheads="1"/>
          </p:cNvSpPr>
          <p:nvPr/>
        </p:nvSpPr>
        <p:spPr bwMode="auto">
          <a:xfrm>
            <a:off x="1473200" y="5719313"/>
            <a:ext cx="1293004" cy="773501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hangingPunct="0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1000" b="0" dirty="0">
                <a:solidFill>
                  <a:schemeClr val="bg1"/>
                </a:solidFill>
              </a:rPr>
              <a:t>Feedback should be</a:t>
            </a:r>
          </a:p>
          <a:p>
            <a:pPr marL="457200" indent="-403225" eaLnBrk="0" hangingPunct="0">
              <a:spcAft>
                <a:spcPts val="0"/>
              </a:spcAft>
              <a:defRPr/>
            </a:pPr>
            <a:r>
              <a:rPr lang="en-US" sz="1000" b="0" dirty="0">
                <a:solidFill>
                  <a:schemeClr val="bg1"/>
                </a:solidFill>
              </a:rPr>
              <a:t>Constructive</a:t>
            </a:r>
          </a:p>
          <a:p>
            <a:pPr marL="457200" indent="-403225" eaLnBrk="0" hangingPunct="0">
              <a:spcAft>
                <a:spcPts val="0"/>
              </a:spcAft>
              <a:defRPr/>
            </a:pPr>
            <a:r>
              <a:rPr lang="en-US" sz="1000" b="0" dirty="0">
                <a:solidFill>
                  <a:schemeClr val="bg1"/>
                </a:solidFill>
              </a:rPr>
              <a:t>Specific</a:t>
            </a:r>
          </a:p>
          <a:p>
            <a:pPr marL="457200" indent="-403225" eaLnBrk="0" hangingPunct="0">
              <a:spcAft>
                <a:spcPts val="0"/>
              </a:spcAft>
              <a:defRPr/>
            </a:pPr>
            <a:r>
              <a:rPr lang="en-US" sz="1000" b="0" dirty="0">
                <a:solidFill>
                  <a:schemeClr val="bg1"/>
                </a:solidFill>
              </a:rPr>
              <a:t>Concise</a:t>
            </a:r>
          </a:p>
        </p:txBody>
      </p:sp>
    </p:spTree>
    <p:extLst>
      <p:ext uri="{BB962C8B-B14F-4D97-AF65-F5344CB8AC3E}">
        <p14:creationId xmlns:p14="http://schemas.microsoft.com/office/powerpoint/2010/main" val="1771597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4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rtl="1"/>
            <a:r>
              <a:rPr lang="ar-SA" dirty="0"/>
              <a:t>و الورقة الموزعة </a:t>
            </a:r>
            <a:r>
              <a:rPr lang="en-US" dirty="0"/>
              <a:t>3.1</a:t>
            </a:r>
            <a:endParaRPr lang="ar-SA" dirty="0"/>
          </a:p>
        </p:txBody>
      </p:sp>
      <p:pic>
        <p:nvPicPr>
          <p:cNvPr id="15" name="Picture Placeholder 4"/>
          <p:cNvPicPr>
            <a:picLocks noGrp="1" noChangeAspect="1"/>
          </p:cNvPicPr>
          <p:nvPr>
            <p:ph type="pic" sz="quarter" idx="2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" b="289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27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الكتيب</a:t>
            </a:r>
            <a:r>
              <a:rPr dirty="0"/>
              <a:t>5.1 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الإستعداد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راجع الورقة الموزعة الخاصة بهذه المهمة</a:t>
            </a:r>
          </a:p>
          <a:p>
            <a:pPr lvl="1" algn="r" rtl="1"/>
            <a:r>
              <a:rPr lang="ar-SA" dirty="0"/>
              <a:t>خطط كيف ستستخدم وقت التحضير</a:t>
            </a:r>
          </a:p>
          <a:p>
            <a:pPr lvl="1" algn="r" rtl="1"/>
            <a:r>
              <a:rPr lang="ar-SA" dirty="0"/>
              <a:t>اجمع كل الأغراض الضرورية</a:t>
            </a:r>
          </a:p>
          <a:p>
            <a:pPr lvl="0" algn="r" rtl="1"/>
            <a:r>
              <a:rPr lang="ar-SA" dirty="0"/>
              <a:t>تمرّن على تقديم العرض</a:t>
            </a:r>
          </a:p>
          <a:p>
            <a:pPr lvl="0" algn="r" rtl="1"/>
            <a:r>
              <a:rPr lang="ar-SA" dirty="0"/>
              <a:t>العرض</a:t>
            </a:r>
          </a:p>
          <a:p>
            <a:pPr algn="r" rtl="1"/>
            <a:r>
              <a:rPr lang="ar-SA" dirty="0"/>
              <a:t>الردود التقييمية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التمرن على الإشراف</a:t>
            </a:r>
            <a:endParaRPr lang="ar-EG" dirty="0"/>
          </a:p>
        </p:txBody>
      </p:sp>
      <p:sp>
        <p:nvSpPr>
          <p:cNvPr id="2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Preparation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Review the assignment handout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Plan how to use your preparation time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Gather all needed items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Practice the presentation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Presentation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Feedback</a:t>
            </a:r>
            <a:endParaRPr lang="en-US" sz="1000" b="0" kern="0" dirty="0"/>
          </a:p>
        </p:txBody>
      </p:sp>
      <p:sp>
        <p:nvSpPr>
          <p:cNvPr id="22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Practice Facilitation</a:t>
            </a:r>
            <a:endParaRPr lang="en-US" sz="1000" b="0" kern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032210"/>
            <a:ext cx="1041400" cy="931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700" b="0" dirty="0"/>
              <a:t>Refer To:</a:t>
            </a:r>
          </a:p>
        </p:txBody>
      </p:sp>
      <p:sp>
        <p:nvSpPr>
          <p:cNvPr id="18" name="CallAddR"/>
          <p:cNvSpPr txBox="1">
            <a:spLocks/>
          </p:cNvSpPr>
          <p:nvPr/>
        </p:nvSpPr>
        <p:spPr bwMode="auto">
          <a:xfrm>
            <a:off x="1854200" y="5119724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5.1</a:t>
            </a:r>
          </a:p>
        </p:txBody>
      </p:sp>
      <p:sp>
        <p:nvSpPr>
          <p:cNvPr id="23" name="CallAddR"/>
          <p:cNvSpPr txBox="1">
            <a:spLocks/>
          </p:cNvSpPr>
          <p:nvPr/>
        </p:nvSpPr>
        <p:spPr bwMode="auto">
          <a:xfrm>
            <a:off x="1854200" y="5225842"/>
            <a:ext cx="1041400" cy="109052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Handout 3.1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930402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rtl="1"/>
            <a:r>
              <a:rPr lang="ar-SA" dirty="0"/>
              <a:t>تيسير التدريب</a:t>
            </a:r>
            <a:endParaRPr lang="ar-EG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6273800"/>
            <a:ext cx="2844800" cy="304800"/>
          </a:xfrm>
          <a:prstGeom prst="rect">
            <a:avLst/>
          </a:prstGeom>
          <a:solidFill>
            <a:srgbClr val="F0F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ts val="200"/>
              </a:spcAft>
              <a:defRPr sz="3600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pPr>
              <a:spcAft>
                <a:spcPts val="0"/>
              </a:spcAft>
            </a:pPr>
            <a:r>
              <a:rPr lang="en-US" sz="1000" b="0" kern="0">
                <a:solidFill>
                  <a:schemeClr val="tx1"/>
                </a:solidFill>
              </a:rPr>
              <a:t>Facilitate Training</a:t>
            </a:r>
            <a:endParaRPr lang="en-US" sz="10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0680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Languages xmlns="0b39b100-34c8-42a1-9ad6-b6ff7a1420fd">Arabic</Languages>
    <Print xmlns="0b39b100-34c8-42a1-9ad6-b6ff7a1420f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551F65A596BA41B3A43279701C5FCA" ma:contentTypeVersion="17" ma:contentTypeDescription="Create a new document." ma:contentTypeScope="" ma:versionID="d5d4137cd09d1c8d52afbbf924fb610b">
  <xsd:schema xmlns:xsd="http://www.w3.org/2001/XMLSchema" xmlns:xs="http://www.w3.org/2001/XMLSchema" xmlns:p="http://schemas.microsoft.com/office/2006/metadata/properties" xmlns:ns2="0b39b100-34c8-42a1-9ad6-b6ff7a1420fd" xmlns:ns3="8e5adf1f-43c2-470f-935e-dff54b24dae6" targetNamespace="http://schemas.microsoft.com/office/2006/metadata/properties" ma:root="true" ma:fieldsID="5c445aae1b89def5e077f0dadf63a326" ns2:_="" ns3:_="">
    <xsd:import namespace="0b39b100-34c8-42a1-9ad6-b6ff7a1420fd"/>
    <xsd:import namespace="8e5adf1f-43c2-470f-935e-dff54b24dae6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2:Language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</xsd:restriction>
      </xsd:simpleType>
    </xsd:element>
    <xsd:element name="Languages" ma:index="9" nillable="true" ma:displayName="Languages" ma:format="Dropdown" ma:internalName="Languages">
      <xsd:simpleType>
        <xsd:restriction base="dms:Choice">
          <xsd:enumeration value="Albanian"/>
          <xsd:enumeration value="Amharic"/>
          <xsd:enumeration value="Arabic"/>
          <xsd:enumeration value="Azeri"/>
          <xsd:enumeration value="Bengali"/>
          <xsd:enumeration value="Bosnian"/>
          <xsd:enumeration value="Bulgarian"/>
          <xsd:enumeration value="Croatian"/>
          <xsd:enumeration value="Dari"/>
          <xsd:enumeration value="English"/>
          <xsd:enumeration value="French"/>
          <xsd:enumeration value="Georgian"/>
          <xsd:enumeration value="Greek"/>
          <xsd:enumeration value="Indonesian"/>
          <xsd:enumeration value="Kurdish"/>
          <xsd:enumeration value="Kyrgyz"/>
          <xsd:enumeration value="Macedonian"/>
          <xsd:enumeration value="Nepal"/>
          <xsd:enumeration value="Portuguese"/>
          <xsd:enumeration value="Russian"/>
          <xsd:enumeration value="Serbian"/>
          <xsd:enumeration value="Singala"/>
          <xsd:enumeration value="Somali"/>
          <xsd:enumeration value="Spanish"/>
          <xsd:enumeration value="Tajik"/>
          <xsd:enumeration value="Thai"/>
          <xsd:enumeration value="Turkish"/>
          <xsd:enumeration value="Turkmen"/>
          <xsd:enumeration value="Urdu"/>
          <xsd:enumeration value="Uzbek"/>
        </xsd:restriction>
      </xsd:simpleType>
    </xsd:element>
    <xsd:element name="LS_x0020_Folder" ma:index="13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2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adf1f-43c2-470f-935e-dff54b24da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8e5adf1f-43c2-470f-935e-dff54b24dae6"/>
    <ds:schemaRef ds:uri="0b39b100-34c8-42a1-9ad6-b6ff7a1420fd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6D7F1C-82C3-4499-BEDA-6FBCE2227288}"/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453</TotalTime>
  <Words>391</Words>
  <Application>Microsoft Office PowerPoint</Application>
  <PresentationFormat>On-screen Show (4:3)</PresentationFormat>
  <Paragraphs>115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Helvetica</vt:lpstr>
      <vt:lpstr>Times New Roman</vt:lpstr>
      <vt:lpstr>Wingdings</vt:lpstr>
      <vt:lpstr>Primary Master No Icons</vt:lpstr>
      <vt:lpstr>Reference Master Icons</vt:lpstr>
      <vt:lpstr>التمرين الختامي</vt:lpstr>
      <vt:lpstr>هدف الوحدة</vt:lpstr>
      <vt:lpstr>مراجعة</vt:lpstr>
      <vt:lpstr>الإعداد (1 من 2)</vt:lpstr>
      <vt:lpstr>الإعداد (2 من 2)</vt:lpstr>
      <vt:lpstr>قائمة تحقق لتقديم العروض</vt:lpstr>
      <vt:lpstr>عملية توفير التقييم والتعليقات</vt:lpstr>
      <vt:lpstr>التمرن على الإشراف</vt:lpstr>
      <vt:lpstr>تيسير التدريب</vt:lpstr>
      <vt:lpstr>ملخص الوحدة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5: Capstone</dc:title>
  <dc:creator>Sharon</dc:creator>
  <cp:lastModifiedBy>Cox, Bryant V</cp:lastModifiedBy>
  <cp:revision>45</cp:revision>
  <dcterms:created xsi:type="dcterms:W3CDTF">2013-12-04T17:15:08Z</dcterms:created>
  <dcterms:modified xsi:type="dcterms:W3CDTF">2025-10-23T14:37:18Z</dcterms:modified>
  <cp:contentStatus>v2.00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0x0101001F551F65A596BA41B3A43279701C5FCA</vt:lpwstr>
  </property>
  <property fmtid="{D5CDD505-2E9C-101B-9397-08002B2CF9AE}" pid="3" name="MSIP_Label_1665d9ee-429a-4d5f-97cc-cfb56e044a6e_Enabled">
    <vt:lpwstr>True</vt:lpwstr>
  </property>
  <property fmtid="{D5CDD505-2E9C-101B-9397-08002B2CF9AE}" pid="4" name="MSIP_Label_1665d9ee-429a-4d5f-97cc-cfb56e044a6e_SiteId">
    <vt:lpwstr>66cf5074-5afe-48d1-a691-a12b2121f44b</vt:lpwstr>
  </property>
  <property fmtid="{D5CDD505-2E9C-101B-9397-08002B2CF9AE}" pid="5" name="MSIP_Label_1665d9ee-429a-4d5f-97cc-cfb56e044a6e_SetDate">
    <vt:lpwstr>2025-03-24T20:14:41Z</vt:lpwstr>
  </property>
  <property fmtid="{D5CDD505-2E9C-101B-9397-08002B2CF9AE}" pid="6" name="MSIP_Label_1665d9ee-429a-4d5f-97cc-cfb56e044a6e_Name">
    <vt:lpwstr>1665d9ee-429a-4d5f-97cc-cfb56e044a6e</vt:lpwstr>
  </property>
  <property fmtid="{D5CDD505-2E9C-101B-9397-08002B2CF9AE}" pid="7" name="MSIP_Label_1665d9ee-429a-4d5f-97cc-cfb56e044a6e_ActionId">
    <vt:lpwstr>7d7e749d-804b-478f-997d-ec7c696c0e36</vt:lpwstr>
  </property>
  <property fmtid="{D5CDD505-2E9C-101B-9397-08002B2CF9AE}" pid="8" name="MSIP_Label_1665d9ee-429a-4d5f-97cc-cfb56e044a6e_Removed">
    <vt:lpwstr>False</vt:lpwstr>
  </property>
  <property fmtid="{D5CDD505-2E9C-101B-9397-08002B2CF9AE}" pid="9" name="MSIP_Label_1665d9ee-429a-4d5f-97cc-cfb56e044a6e_Extended_MSFT_Method">
    <vt:lpwstr>Privileged</vt:lpwstr>
  </property>
  <property fmtid="{D5CDD505-2E9C-101B-9397-08002B2CF9AE}" pid="10" name="Sensitivity">
    <vt:lpwstr>1665d9ee-429a-4d5f-97cc-cfb56e044a6e</vt:lpwstr>
  </property>
</Properties>
</file>