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37"/>
  </p:notesMasterIdLst>
  <p:handoutMasterIdLst>
    <p:handoutMasterId r:id="rId38"/>
  </p:handoutMasterIdLst>
  <p:sldIdLst>
    <p:sldId id="271" r:id="rId6"/>
    <p:sldId id="275" r:id="rId7"/>
    <p:sldId id="280" r:id="rId8"/>
    <p:sldId id="281" r:id="rId9"/>
    <p:sldId id="278" r:id="rId10"/>
    <p:sldId id="279" r:id="rId11"/>
    <p:sldId id="282" r:id="rId12"/>
    <p:sldId id="283" r:id="rId13"/>
    <p:sldId id="284" r:id="rId14"/>
    <p:sldId id="285" r:id="rId15"/>
    <p:sldId id="287" r:id="rId16"/>
    <p:sldId id="286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6" r:id="rId32"/>
    <p:sldId id="303" r:id="rId33"/>
    <p:sldId id="302" r:id="rId34"/>
    <p:sldId id="305" r:id="rId35"/>
    <p:sldId id="277" r:id="rId36"/>
  </p:sldIdLst>
  <p:sldSz cx="9144000" cy="6858000" type="screen4x3"/>
  <p:notesSz cx="7010400" cy="9372600"/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0F0F0"/>
    <a:srgbClr val="2F2F2F"/>
    <a:srgbClr val="F1B713"/>
    <a:srgbClr val="DDDDDD"/>
    <a:srgbClr val="EAEAEA"/>
    <a:srgbClr val="F8DB88"/>
    <a:srgbClr val="FFFF99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5A3EF6-24E5-4879-8389-922832570D73}" v="11" dt="2025-10-23T14:33:23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4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116" y="7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86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1A5A3EF6-24E5-4879-8389-922832570D73}"/>
    <pc:docChg chg="custSel modMainMaster">
      <pc:chgData name="Cox, Bryant V" userId="5618f03e-aa16-4543-a3b8-7f254afdf656" providerId="ADAL" clId="{1A5A3EF6-24E5-4879-8389-922832570D73}" dt="2025-10-23T14:33:16.050" v="21" actId="478"/>
      <pc:docMkLst>
        <pc:docMk/>
      </pc:docMkLst>
      <pc:sldMasterChg chg="addSp delSp modSp mod setBg modSldLayout">
        <pc:chgData name="Cox, Bryant V" userId="5618f03e-aa16-4543-a3b8-7f254afdf656" providerId="ADAL" clId="{1A5A3EF6-24E5-4879-8389-922832570D73}" dt="2025-10-23T14:33:16.050" v="21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1A5A3EF6-24E5-4879-8389-922832570D73}" dt="2025-10-23T14:29:56.927" v="3"/>
          <ac:spMkLst>
            <pc:docMk/>
            <pc:sldMasterMk cId="3521870160" sldId="2147483749"/>
            <ac:spMk id="2" creationId="{24C05122-7C70-2503-6741-8D56C13D7BB0}"/>
          </ac:spMkLst>
        </pc:spChg>
        <pc:spChg chg="add mod">
          <ac:chgData name="Cox, Bryant V" userId="5618f03e-aa16-4543-a3b8-7f254afdf656" providerId="ADAL" clId="{1A5A3EF6-24E5-4879-8389-922832570D73}" dt="2025-10-23T14:29:56.927" v="3"/>
          <ac:spMkLst>
            <pc:docMk/>
            <pc:sldMasterMk cId="3521870160" sldId="2147483749"/>
            <ac:spMk id="3" creationId="{8003F6D6-0BA7-59AB-030D-EF9864CB264F}"/>
          </ac:spMkLst>
        </pc:spChg>
        <pc:spChg chg="add mod">
          <ac:chgData name="Cox, Bryant V" userId="5618f03e-aa16-4543-a3b8-7f254afdf656" providerId="ADAL" clId="{1A5A3EF6-24E5-4879-8389-922832570D73}" dt="2025-10-23T14:29:56.927" v="3"/>
          <ac:spMkLst>
            <pc:docMk/>
            <pc:sldMasterMk cId="3521870160" sldId="2147483749"/>
            <ac:spMk id="4" creationId="{54E3BE60-F13C-9986-D34D-556AF0E93639}"/>
          </ac:spMkLst>
        </pc:spChg>
        <pc:spChg chg="add mod">
          <ac:chgData name="Cox, Bryant V" userId="5618f03e-aa16-4543-a3b8-7f254afdf656" providerId="ADAL" clId="{1A5A3EF6-24E5-4879-8389-922832570D73}" dt="2025-10-23T14:29:56.927" v="3"/>
          <ac:spMkLst>
            <pc:docMk/>
            <pc:sldMasterMk cId="3521870160" sldId="2147483749"/>
            <ac:spMk id="5" creationId="{12FB221D-9056-B220-5D29-2067BA570131}"/>
          </ac:spMkLst>
        </pc:spChg>
        <pc:spChg chg="del">
          <ac:chgData name="Cox, Bryant V" userId="5618f03e-aa16-4543-a3b8-7f254afdf656" providerId="ADAL" clId="{1A5A3EF6-24E5-4879-8389-922832570D73}" dt="2025-10-23T14:29:56.576" v="2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1A5A3EF6-24E5-4879-8389-922832570D73}" dt="2025-10-23T14:29:56.576" v="2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1A5A3EF6-24E5-4879-8389-922832570D73}" dt="2025-10-23T14:29:56.576" v="2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1A5A3EF6-24E5-4879-8389-922832570D73}" dt="2025-10-23T14:29:12.764" v="1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1A5A3EF6-24E5-4879-8389-922832570D73}" dt="2025-10-23T14:29:12.764" v="1"/>
            <ac:spMkLst>
              <pc:docMk/>
              <pc:sldMasterMk cId="3521870160" sldId="2147483749"/>
              <pc:sldLayoutMk cId="2566468315" sldId="2147483750"/>
              <ac:spMk id="2" creationId="{A72EE0F2-E9E5-7806-431A-AC41B7126ECF}"/>
            </ac:spMkLst>
          </pc:spChg>
          <pc:spChg chg="add mod">
            <ac:chgData name="Cox, Bryant V" userId="5618f03e-aa16-4543-a3b8-7f254afdf656" providerId="ADAL" clId="{1A5A3EF6-24E5-4879-8389-922832570D73}" dt="2025-10-23T14:29:12.764" v="1"/>
            <ac:spMkLst>
              <pc:docMk/>
              <pc:sldMasterMk cId="3521870160" sldId="2147483749"/>
              <pc:sldLayoutMk cId="2566468315" sldId="2147483750"/>
              <ac:spMk id="3" creationId="{18E48D90-C9C7-0D09-B425-639CFE54EA00}"/>
            </ac:spMkLst>
          </pc:spChg>
          <pc:spChg chg="del">
            <ac:chgData name="Cox, Bryant V" userId="5618f03e-aa16-4543-a3b8-7f254afdf656" providerId="ADAL" clId="{1A5A3EF6-24E5-4879-8389-922832570D73}" dt="2025-10-23T14:29:12.638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29:12.638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1A5A3EF6-24E5-4879-8389-922832570D73}" dt="2025-10-23T14:29:12.764" v="1"/>
            <ac:spMkLst>
              <pc:docMk/>
              <pc:sldMasterMk cId="3521870160" sldId="2147483749"/>
              <pc:sldLayoutMk cId="2566468315" sldId="2147483750"/>
              <ac:spMk id="6" creationId="{E63DF4CE-6A57-62A4-69FD-ED142F8019E9}"/>
            </ac:spMkLst>
          </pc:spChg>
          <pc:spChg chg="del">
            <ac:chgData name="Cox, Bryant V" userId="5618f03e-aa16-4543-a3b8-7f254afdf656" providerId="ADAL" clId="{1A5A3EF6-24E5-4879-8389-922832570D73}" dt="2025-10-23T14:29:12.638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1A5A3EF6-24E5-4879-8389-922832570D73}" dt="2025-10-23T14:29:12.764" v="1"/>
            <ac:picMkLst>
              <pc:docMk/>
              <pc:sldMasterMk cId="3521870160" sldId="2147483749"/>
              <pc:sldLayoutMk cId="2566468315" sldId="2147483750"/>
              <ac:picMk id="7" creationId="{7AF53400-D45F-7A6D-4429-4ABF201ECFB8}"/>
            </ac:picMkLst>
          </pc:picChg>
        </pc:sldLayoutChg>
        <pc:sldLayoutChg chg="delSp mod">
          <pc:chgData name="Cox, Bryant V" userId="5618f03e-aa16-4543-a3b8-7f254afdf656" providerId="ADAL" clId="{1A5A3EF6-24E5-4879-8389-922832570D73}" dt="2025-10-23T14:33:16.050" v="21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1A5A3EF6-24E5-4879-8389-922832570D73}" dt="2025-10-23T14:33:16.050" v="21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6.050" v="21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6.050" v="21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1A5A3EF6-24E5-4879-8389-922832570D73}" dt="2025-10-23T14:33:14.076" v="20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1A5A3EF6-24E5-4879-8389-922832570D73}" dt="2025-10-23T14:33:12.295" v="18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2.295" v="18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2.295" v="18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1A5A3EF6-24E5-4879-8389-922832570D73}" dt="2025-10-23T14:33:14.076" v="20"/>
            <ac:picMkLst>
              <pc:docMk/>
              <pc:sldMasterMk cId="3521870160" sldId="2147483749"/>
              <pc:sldLayoutMk cId="1114478153" sldId="2147483753"/>
              <ac:picMk id="2" creationId="{3E900F34-C805-E2B1-69B8-F62F52B06FD0}"/>
            </ac:picMkLst>
          </pc:picChg>
        </pc:sldLayoutChg>
        <pc:sldLayoutChg chg="delSp mod">
          <pc:chgData name="Cox, Bryant V" userId="5618f03e-aa16-4543-a3b8-7f254afdf656" providerId="ADAL" clId="{1A5A3EF6-24E5-4879-8389-922832570D73}" dt="2025-10-23T14:33:11.420" v="17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1A5A3EF6-24E5-4879-8389-922832570D73}" dt="2025-10-23T14:33:11.420" v="17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1.420" v="17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11.420" v="17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1A5A3EF6-24E5-4879-8389-922832570D73}" dt="2025-10-23T14:33:09.542" v="16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1A5A3EF6-24E5-4879-8389-922832570D73}" dt="2025-10-23T14:33:08.304" v="15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8.304" v="15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8.304" v="15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1A5A3EF6-24E5-4879-8389-922832570D73}" dt="2025-10-23T14:33:06.299" v="14"/>
          <pc:sldLayoutMkLst>
            <pc:docMk/>
            <pc:sldMasterMk cId="3521870160" sldId="2147483749"/>
            <pc:sldLayoutMk cId="675729513" sldId="2147483756"/>
          </pc:sldLayoutMkLst>
          <pc:spChg chg="del">
            <ac:chgData name="Cox, Bryant V" userId="5618f03e-aa16-4543-a3b8-7f254afdf656" providerId="ADAL" clId="{1A5A3EF6-24E5-4879-8389-922832570D73}" dt="2025-10-23T14:33:04.923" v="12" actId="478"/>
            <ac:spMkLst>
              <pc:docMk/>
              <pc:sldMasterMk cId="3521870160" sldId="2147483749"/>
              <pc:sldLayoutMk cId="675729513" sldId="214748375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4.923" v="12" actId="478"/>
            <ac:spMkLst>
              <pc:docMk/>
              <pc:sldMasterMk cId="3521870160" sldId="2147483749"/>
              <pc:sldLayoutMk cId="675729513" sldId="214748375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4.923" v="12" actId="478"/>
            <ac:spMkLst>
              <pc:docMk/>
              <pc:sldMasterMk cId="3521870160" sldId="2147483749"/>
              <pc:sldLayoutMk cId="675729513" sldId="214748375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1A5A3EF6-24E5-4879-8389-922832570D73}" dt="2025-10-23T14:33:06.299" v="14"/>
            <ac:picMkLst>
              <pc:docMk/>
              <pc:sldMasterMk cId="3521870160" sldId="2147483749"/>
              <pc:sldLayoutMk cId="675729513" sldId="2147483756"/>
              <ac:picMk id="8" creationId="{EFF33EE8-027D-B712-F14D-7FE35CFDB55A}"/>
            </ac:picMkLst>
          </pc:picChg>
        </pc:sldLayoutChg>
      </pc:sldMasterChg>
      <pc:sldMasterChg chg="addSp delSp modSp mod setBg modSldLayout">
        <pc:chgData name="Cox, Bryant V" userId="5618f03e-aa16-4543-a3b8-7f254afdf656" providerId="ADAL" clId="{1A5A3EF6-24E5-4879-8389-922832570D73}" dt="2025-10-23T14:33:02.237" v="11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1A5A3EF6-24E5-4879-8389-922832570D73}" dt="2025-10-23T14:30:06.547" v="6"/>
          <ac:spMkLst>
            <pc:docMk/>
            <pc:sldMasterMk cId="1270805390" sldId="2147483762"/>
            <ac:spMk id="2" creationId="{D21AF956-C13D-B0CB-4813-A6935AAE305D}"/>
          </ac:spMkLst>
        </pc:spChg>
        <pc:spChg chg="add mod">
          <ac:chgData name="Cox, Bryant V" userId="5618f03e-aa16-4543-a3b8-7f254afdf656" providerId="ADAL" clId="{1A5A3EF6-24E5-4879-8389-922832570D73}" dt="2025-10-23T14:30:06.547" v="6"/>
          <ac:spMkLst>
            <pc:docMk/>
            <pc:sldMasterMk cId="1270805390" sldId="2147483762"/>
            <ac:spMk id="3" creationId="{8A29BA3D-3A56-C589-A710-15263CE2B686}"/>
          </ac:spMkLst>
        </pc:spChg>
        <pc:spChg chg="add mod">
          <ac:chgData name="Cox, Bryant V" userId="5618f03e-aa16-4543-a3b8-7f254afdf656" providerId="ADAL" clId="{1A5A3EF6-24E5-4879-8389-922832570D73}" dt="2025-10-23T14:30:06.547" v="6"/>
          <ac:spMkLst>
            <pc:docMk/>
            <pc:sldMasterMk cId="1270805390" sldId="2147483762"/>
            <ac:spMk id="4" creationId="{5E0AF9DB-5D86-F95C-200F-339DEC18A79E}"/>
          </ac:spMkLst>
        </pc:spChg>
        <pc:spChg chg="add mod">
          <ac:chgData name="Cox, Bryant V" userId="5618f03e-aa16-4543-a3b8-7f254afdf656" providerId="ADAL" clId="{1A5A3EF6-24E5-4879-8389-922832570D73}" dt="2025-10-23T14:30:06.547" v="6"/>
          <ac:spMkLst>
            <pc:docMk/>
            <pc:sldMasterMk cId="1270805390" sldId="2147483762"/>
            <ac:spMk id="5" creationId="{835943D5-48C5-31EF-4AB6-2D30E9D670C2}"/>
          </ac:spMkLst>
        </pc:spChg>
        <pc:spChg chg="del">
          <ac:chgData name="Cox, Bryant V" userId="5618f03e-aa16-4543-a3b8-7f254afdf656" providerId="ADAL" clId="{1A5A3EF6-24E5-4879-8389-922832570D73}" dt="2025-10-23T14:30:06.256" v="5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1A5A3EF6-24E5-4879-8389-922832570D73}" dt="2025-10-23T14:30:06.256" v="5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1A5A3EF6-24E5-4879-8389-922832570D73}" dt="2025-10-23T14:30:06.256" v="5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1A5A3EF6-24E5-4879-8389-922832570D73}" dt="2025-10-23T14:33:02.237" v="11" actId="478"/>
          <pc:sldLayoutMkLst>
            <pc:docMk/>
            <pc:sldMasterMk cId="1270805390" sldId="2147483762"/>
            <pc:sldLayoutMk cId="1574515807" sldId="2147483776"/>
          </pc:sldLayoutMkLst>
          <pc:spChg chg="del">
            <ac:chgData name="Cox, Bryant V" userId="5618f03e-aa16-4543-a3b8-7f254afdf656" providerId="ADAL" clId="{1A5A3EF6-24E5-4879-8389-922832570D73}" dt="2025-10-23T14:33:02.237" v="11" actId="478"/>
            <ac:spMkLst>
              <pc:docMk/>
              <pc:sldMasterMk cId="1270805390" sldId="2147483762"/>
              <pc:sldLayoutMk cId="1574515807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2.237" v="11" actId="478"/>
            <ac:spMkLst>
              <pc:docMk/>
              <pc:sldMasterMk cId="1270805390" sldId="2147483762"/>
              <pc:sldLayoutMk cId="1574515807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2.237" v="11" actId="478"/>
            <ac:spMkLst>
              <pc:docMk/>
              <pc:sldMasterMk cId="1270805390" sldId="2147483762"/>
              <pc:sldLayoutMk cId="1574515807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A5A3EF6-24E5-4879-8389-922832570D73}" dt="2025-10-23T14:33:00.942" v="10" actId="478"/>
          <pc:sldLayoutMkLst>
            <pc:docMk/>
            <pc:sldMasterMk cId="1270805390" sldId="2147483762"/>
            <pc:sldLayoutMk cId="3640345342" sldId="2147483779"/>
          </pc:sldLayoutMkLst>
          <pc:spChg chg="del">
            <ac:chgData name="Cox, Bryant V" userId="5618f03e-aa16-4543-a3b8-7f254afdf656" providerId="ADAL" clId="{1A5A3EF6-24E5-4879-8389-922832570D73}" dt="2025-10-23T14:33:00.942" v="10" actId="478"/>
            <ac:spMkLst>
              <pc:docMk/>
              <pc:sldMasterMk cId="1270805390" sldId="2147483762"/>
              <pc:sldLayoutMk cId="3640345342" sldId="2147483779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0.942" v="10" actId="478"/>
            <ac:spMkLst>
              <pc:docMk/>
              <pc:sldMasterMk cId="1270805390" sldId="2147483762"/>
              <pc:sldLayoutMk cId="3640345342" sldId="2147483779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3:00.942" v="10" actId="478"/>
            <ac:spMkLst>
              <pc:docMk/>
              <pc:sldMasterMk cId="1270805390" sldId="2147483762"/>
              <pc:sldLayoutMk cId="3640345342" sldId="2147483779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A5A3EF6-24E5-4879-8389-922832570D73}" dt="2025-10-23T14:32:59.988" v="9" actId="478"/>
          <pc:sldLayoutMkLst>
            <pc:docMk/>
            <pc:sldMasterMk cId="1270805390" sldId="2147483762"/>
            <pc:sldLayoutMk cId="1200150536" sldId="2147483780"/>
          </pc:sldLayoutMkLst>
          <pc:spChg chg="del">
            <ac:chgData name="Cox, Bryant V" userId="5618f03e-aa16-4543-a3b8-7f254afdf656" providerId="ADAL" clId="{1A5A3EF6-24E5-4879-8389-922832570D73}" dt="2025-10-23T14:32:59.988" v="9" actId="478"/>
            <ac:spMkLst>
              <pc:docMk/>
              <pc:sldMasterMk cId="1270805390" sldId="2147483762"/>
              <pc:sldLayoutMk cId="1200150536" sldId="2147483780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2:59.988" v="9" actId="478"/>
            <ac:spMkLst>
              <pc:docMk/>
              <pc:sldMasterMk cId="1270805390" sldId="2147483762"/>
              <pc:sldLayoutMk cId="1200150536" sldId="2147483780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2:59.988" v="9" actId="478"/>
            <ac:spMkLst>
              <pc:docMk/>
              <pc:sldMasterMk cId="1270805390" sldId="2147483762"/>
              <pc:sldLayoutMk cId="1200150536" sldId="2147483780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1A5A3EF6-24E5-4879-8389-922832570D73}" dt="2025-10-23T14:32:58.536" v="8" actId="478"/>
          <pc:sldLayoutMkLst>
            <pc:docMk/>
            <pc:sldMasterMk cId="1270805390" sldId="2147483762"/>
            <pc:sldLayoutMk cId="3810660499" sldId="2147483795"/>
          </pc:sldLayoutMkLst>
          <pc:spChg chg="del">
            <ac:chgData name="Cox, Bryant V" userId="5618f03e-aa16-4543-a3b8-7f254afdf656" providerId="ADAL" clId="{1A5A3EF6-24E5-4879-8389-922832570D73}" dt="2025-10-23T14:32:58.536" v="8" actId="478"/>
            <ac:spMkLst>
              <pc:docMk/>
              <pc:sldMasterMk cId="1270805390" sldId="2147483762"/>
              <pc:sldLayoutMk cId="3810660499" sldId="214748379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2:58.536" v="8" actId="478"/>
            <ac:spMkLst>
              <pc:docMk/>
              <pc:sldMasterMk cId="1270805390" sldId="2147483762"/>
              <pc:sldLayoutMk cId="3810660499" sldId="214748379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1A5A3EF6-24E5-4879-8389-922832570D73}" dt="2025-10-23T14:32:58.536" v="8" actId="478"/>
            <ac:spMkLst>
              <pc:docMk/>
              <pc:sldMasterMk cId="1270805390" sldId="2147483762"/>
              <pc:sldLayoutMk cId="3810660499" sldId="2147483795"/>
              <ac:spMk id="5" creationId="{00000000-0000-0000-0000-000000000000}"/>
            </ac:spMkLst>
          </pc:spChg>
        </pc:sldLayoutChg>
      </pc:sldMasterChg>
    </pc:docChg>
  </pc:docChgLst>
  <pc:docChgLst>
    <pc:chgData name="Robins, Karen L" userId="S::robinskl@state.gov::b2e568f0-fa0e-4409-bd51-61c0c2c97f6a" providerId="AD" clId="Web-{597CE323-8B64-5079-971E-8B454371B3BF}"/>
    <pc:docChg chg="mod modSld">
      <pc:chgData name="Robins, Karen L" userId="S::robinskl@state.gov::b2e568f0-fa0e-4409-bd51-61c0c2c97f6a" providerId="AD" clId="Web-{597CE323-8B64-5079-971E-8B454371B3BF}" dt="2025-02-08T16:56:01.278" v="9" actId="20577"/>
      <pc:docMkLst>
        <pc:docMk/>
      </pc:docMkLst>
      <pc:sldChg chg="modSp">
        <pc:chgData name="Robins, Karen L" userId="S::robinskl@state.gov::b2e568f0-fa0e-4409-bd51-61c0c2c97f6a" providerId="AD" clId="Web-{597CE323-8B64-5079-971E-8B454371B3BF}" dt="2025-02-08T16:55:54.981" v="5" actId="20577"/>
        <pc:sldMkLst>
          <pc:docMk/>
          <pc:sldMk cId="2305649407" sldId="300"/>
        </pc:sldMkLst>
      </pc:sldChg>
      <pc:sldChg chg="modSp">
        <pc:chgData name="Robins, Karen L" userId="S::robinskl@state.gov::b2e568f0-fa0e-4409-bd51-61c0c2c97f6a" providerId="AD" clId="Web-{597CE323-8B64-5079-971E-8B454371B3BF}" dt="2025-02-08T16:56:01.278" v="9" actId="20577"/>
        <pc:sldMkLst>
          <pc:docMk/>
          <pc:sldMk cId="971322781" sldId="303"/>
        </pc:sldMkLst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rawing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F1F5C-0D12-4FAD-8C22-5C33F2AE6251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F963850-542F-4AB7-8671-F42C4658AD01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الخطوة 1 -</a:t>
          </a:r>
          <a:r>
            <a:rPr lang="en-US" sz="1800" b="1" dirty="0"/>
            <a:t> </a:t>
          </a:r>
          <a:r>
            <a:rPr lang="ar-SA" sz="1800" b="1" dirty="0"/>
            <a:t>النتائج</a:t>
          </a:r>
          <a:endParaRPr lang="ar-EG" sz="1800" b="1" dirty="0"/>
        </a:p>
      </dgm:t>
    </dgm:pt>
    <dgm:pt modelId="{8D2989B0-11F0-4A52-BF5A-25B50575DA5C}" type="parTrans" cxnId="{E79F7AE1-42DE-490B-9C71-67D8E7E2567B}">
      <dgm:prSet/>
      <dgm:spPr/>
      <dgm:t>
        <a:bodyPr/>
        <a:lstStyle/>
        <a:p>
          <a:pPr algn="l"/>
          <a:endParaRPr lang="en-US"/>
        </a:p>
      </dgm:t>
    </dgm:pt>
    <dgm:pt modelId="{A247CE37-667F-4752-B83C-EF39E7A52E94}" type="sibTrans" cxnId="{E79F7AE1-42DE-490B-9C71-67D8E7E2567B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23AFD41D-9661-4E1B-AC0B-CB318DF37880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الخطوة </a:t>
          </a:r>
          <a:r>
            <a:rPr lang="en-US" sz="1800" b="1" dirty="0"/>
            <a:t> 3</a:t>
          </a:r>
          <a:r>
            <a:rPr lang="ar-SA" sz="1800" b="1" dirty="0"/>
            <a:t>- التفاصيل</a:t>
          </a:r>
        </a:p>
      </dgm:t>
    </dgm:pt>
    <dgm:pt modelId="{43F5B65B-BCD1-4664-B000-5C0B8719199D}" type="parTrans" cxnId="{35CC9D76-1911-4764-9B75-F060D6438A86}">
      <dgm:prSet/>
      <dgm:spPr/>
      <dgm:t>
        <a:bodyPr/>
        <a:lstStyle/>
        <a:p>
          <a:pPr algn="l"/>
          <a:endParaRPr lang="en-US"/>
        </a:p>
      </dgm:t>
    </dgm:pt>
    <dgm:pt modelId="{DB5E7BD7-3FCA-49B2-BC65-0A02133C093E}" type="sibTrans" cxnId="{35CC9D76-1911-4764-9B75-F060D6438A86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81F017AC-66E6-4085-B1E3-6BE972B0CA91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الخطوة </a:t>
          </a:r>
          <a:r>
            <a:rPr lang="en-US" sz="1800" b="1" dirty="0"/>
            <a:t>4 </a:t>
          </a:r>
          <a:r>
            <a:rPr lang="ar-SA" sz="1800" b="1" dirty="0"/>
            <a:t> - </a:t>
          </a:r>
          <a:r>
            <a:rPr lang="ar-SA" sz="1800" b="1" dirty="0" err="1"/>
            <a:t>الإختبار</a:t>
          </a:r>
          <a:endParaRPr lang="ar-SA" sz="1800" b="1" dirty="0"/>
        </a:p>
      </dgm:t>
    </dgm:pt>
    <dgm:pt modelId="{05648D3A-6B3D-49A7-A69E-C7636D1E1ABA}" type="parTrans" cxnId="{5E58097F-2AA1-453E-AF7F-A298FB54CB50}">
      <dgm:prSet/>
      <dgm:spPr/>
      <dgm:t>
        <a:bodyPr/>
        <a:lstStyle/>
        <a:p>
          <a:pPr algn="l"/>
          <a:endParaRPr lang="en-US"/>
        </a:p>
      </dgm:t>
    </dgm:pt>
    <dgm:pt modelId="{30D1D8EA-5AEA-4096-8B96-A6AF5FCC166F}" type="sibTrans" cxnId="{5E58097F-2AA1-453E-AF7F-A298FB54CB50}">
      <dgm:prSet/>
      <dgm:spPr/>
      <dgm:t>
        <a:bodyPr/>
        <a:lstStyle/>
        <a:p>
          <a:pPr algn="l"/>
          <a:endParaRPr lang="en-US"/>
        </a:p>
      </dgm:t>
    </dgm:pt>
    <dgm:pt modelId="{3E6E2064-89C6-44A5-964C-286DCAF896A4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الخطوة 2 - </a:t>
          </a:r>
          <a:r>
            <a:rPr lang="en-US" sz="1800" b="1" dirty="0"/>
            <a:t> </a:t>
          </a:r>
          <a:r>
            <a:rPr lang="ar-SA" sz="1800" b="1" dirty="0"/>
            <a:t>الصورة الكبيرة</a:t>
          </a:r>
          <a:endParaRPr lang="ar-EG" sz="1800" b="1" dirty="0"/>
        </a:p>
      </dgm:t>
    </dgm:pt>
    <dgm:pt modelId="{CB7B5265-7234-4E2B-A01F-4B159F2C5807}" type="parTrans" cxnId="{315CB18A-2C9D-4E2C-87D6-959AC69DD40F}">
      <dgm:prSet/>
      <dgm:spPr/>
      <dgm:t>
        <a:bodyPr/>
        <a:lstStyle/>
        <a:p>
          <a:pPr algn="l"/>
          <a:endParaRPr lang="en-US"/>
        </a:p>
      </dgm:t>
    </dgm:pt>
    <dgm:pt modelId="{5FC8025B-CBF1-42B7-B716-96699720419B}" type="sibTrans" cxnId="{315CB18A-2C9D-4E2C-87D6-959AC69DD40F}">
      <dgm:prSet/>
      <dgm:spPr>
        <a:solidFill>
          <a:srgbClr val="C00000"/>
        </a:solidFill>
      </dgm:spPr>
      <dgm:t>
        <a:bodyPr/>
        <a:lstStyle/>
        <a:p>
          <a:pPr algn="l"/>
          <a:endParaRPr lang="en-US" dirty="0"/>
        </a:p>
      </dgm:t>
    </dgm:pt>
    <dgm:pt modelId="{B10B637B-C8E5-4A7E-BA9A-F9CEF26F6B07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حدد أهمية الأهداف والمحتوى</a:t>
          </a:r>
          <a:endParaRPr lang="ar-EG" sz="1800" b="1" dirty="0"/>
        </a:p>
      </dgm:t>
    </dgm:pt>
    <dgm:pt modelId="{125E10F5-6311-4145-97B5-4AA44BB4C843}" type="parTrans" cxnId="{3DDE57D3-D858-4BFD-91E3-A2C3C63FCD52}">
      <dgm:prSet/>
      <dgm:spPr/>
      <dgm:t>
        <a:bodyPr/>
        <a:lstStyle/>
        <a:p>
          <a:endParaRPr lang="en-US"/>
        </a:p>
      </dgm:t>
    </dgm:pt>
    <dgm:pt modelId="{FE09856C-4B31-41A0-8800-FBEF3D950303}" type="sibTrans" cxnId="{3DDE57D3-D858-4BFD-91E3-A2C3C63FCD52}">
      <dgm:prSet/>
      <dgm:spPr/>
      <dgm:t>
        <a:bodyPr/>
        <a:lstStyle/>
        <a:p>
          <a:endParaRPr lang="en-US"/>
        </a:p>
      </dgm:t>
    </dgm:pt>
    <dgm:pt modelId="{E65483A2-7DD8-4DA0-B450-DE4B2327E6E5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ألقِ نظرة سريعة على الوحدة التعليمية بأكملها</a:t>
          </a:r>
          <a:endParaRPr lang="ar-EG" sz="1800" b="1" dirty="0"/>
        </a:p>
      </dgm:t>
    </dgm:pt>
    <dgm:pt modelId="{440F1631-223B-4D39-968E-1F3EFC4111C5}" type="parTrans" cxnId="{5C6BCE0A-E045-4D7B-822E-3BB0ADE17A27}">
      <dgm:prSet/>
      <dgm:spPr/>
      <dgm:t>
        <a:bodyPr/>
        <a:lstStyle/>
        <a:p>
          <a:endParaRPr lang="en-US"/>
        </a:p>
      </dgm:t>
    </dgm:pt>
    <dgm:pt modelId="{30E0B878-188A-4891-A1BC-DDF4039AD59D}" type="sibTrans" cxnId="{5C6BCE0A-E045-4D7B-822E-3BB0ADE17A27}">
      <dgm:prSet/>
      <dgm:spPr/>
      <dgm:t>
        <a:bodyPr/>
        <a:lstStyle/>
        <a:p>
          <a:endParaRPr lang="en-US"/>
        </a:p>
      </dgm:t>
    </dgm:pt>
    <dgm:pt modelId="{28FAA7D4-85C5-4449-A89F-1529F4E2D0CC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اقرأ المحتوى  ودوّن ملاحظاتك الخاصة</a:t>
          </a:r>
        </a:p>
      </dgm:t>
    </dgm:pt>
    <dgm:pt modelId="{27B05F4C-673F-4FF7-8230-8CB65AD7583C}" type="parTrans" cxnId="{33710065-AACB-4A62-98E8-F4E77972BF6F}">
      <dgm:prSet/>
      <dgm:spPr/>
      <dgm:t>
        <a:bodyPr/>
        <a:lstStyle/>
        <a:p>
          <a:endParaRPr lang="en-US"/>
        </a:p>
      </dgm:t>
    </dgm:pt>
    <dgm:pt modelId="{598FDEDD-07CE-4F7D-9D69-1D21954DDAF5}" type="sibTrans" cxnId="{33710065-AACB-4A62-98E8-F4E77972BF6F}">
      <dgm:prSet/>
      <dgm:spPr/>
      <dgm:t>
        <a:bodyPr/>
        <a:lstStyle/>
        <a:p>
          <a:endParaRPr lang="en-US"/>
        </a:p>
      </dgm:t>
    </dgm:pt>
    <dgm:pt modelId="{D3BAE128-2DDB-4EE8-9809-8CB0E44F7ADB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r" rtl="1"/>
          <a:r>
            <a:rPr lang="ar-SA" sz="1800" b="1" dirty="0"/>
            <a:t>اختتم الوحدة واسرد المواضيع الرئيسية</a:t>
          </a:r>
        </a:p>
      </dgm:t>
    </dgm:pt>
    <dgm:pt modelId="{AABB5F95-1C5C-4FA8-89CC-B189CB285F36}" type="parTrans" cxnId="{266B8358-BEAE-4418-A411-44138233010C}">
      <dgm:prSet/>
      <dgm:spPr/>
      <dgm:t>
        <a:bodyPr/>
        <a:lstStyle/>
        <a:p>
          <a:endParaRPr lang="en-US"/>
        </a:p>
      </dgm:t>
    </dgm:pt>
    <dgm:pt modelId="{66375683-7FBE-453F-ABBB-6D8979225CFB}" type="sibTrans" cxnId="{266B8358-BEAE-4418-A411-44138233010C}">
      <dgm:prSet/>
      <dgm:spPr/>
      <dgm:t>
        <a:bodyPr/>
        <a:lstStyle/>
        <a:p>
          <a:endParaRPr lang="en-US"/>
        </a:p>
      </dgm:t>
    </dgm:pt>
    <dgm:pt modelId="{65947CF1-AC1E-438D-9FC5-560598E676FF}" type="pres">
      <dgm:prSet presAssocID="{24CF1F5C-0D12-4FAD-8C22-5C33F2AE6251}" presName="linearFlow" presStyleCnt="0">
        <dgm:presLayoutVars>
          <dgm:resizeHandles val="exact"/>
        </dgm:presLayoutVars>
      </dgm:prSet>
      <dgm:spPr/>
    </dgm:pt>
    <dgm:pt modelId="{47A5981A-56D0-4B6B-B23C-1BB0C3A1817F}" type="pres">
      <dgm:prSet presAssocID="{EF963850-542F-4AB7-8671-F42C4658AD01}" presName="node" presStyleLbl="node1" presStyleIdx="0" presStyleCnt="4" custScaleX="198405">
        <dgm:presLayoutVars>
          <dgm:bulletEnabled val="1"/>
        </dgm:presLayoutVars>
      </dgm:prSet>
      <dgm:spPr/>
    </dgm:pt>
    <dgm:pt modelId="{4F9C5258-10A1-48BD-9868-186A58A9BC3E}" type="pres">
      <dgm:prSet presAssocID="{A247CE37-667F-4752-B83C-EF39E7A52E94}" presName="sibTrans" presStyleLbl="sibTrans2D1" presStyleIdx="0" presStyleCnt="3" custScaleY="254089" custLinFactNeighborX="-56960"/>
      <dgm:spPr/>
    </dgm:pt>
    <dgm:pt modelId="{DEE94E72-E68F-435A-B21E-C90BA2F2D18B}" type="pres">
      <dgm:prSet presAssocID="{A247CE37-667F-4752-B83C-EF39E7A52E94}" presName="connectorText" presStyleLbl="sibTrans2D1" presStyleIdx="0" presStyleCnt="3"/>
      <dgm:spPr/>
    </dgm:pt>
    <dgm:pt modelId="{511FBD02-5F99-4D2D-8C3D-5FA5D3A0AF8D}" type="pres">
      <dgm:prSet presAssocID="{3E6E2064-89C6-44A5-964C-286DCAF896A4}" presName="node" presStyleLbl="node1" presStyleIdx="1" presStyleCnt="4" custScaleX="198405">
        <dgm:presLayoutVars>
          <dgm:bulletEnabled val="1"/>
        </dgm:presLayoutVars>
      </dgm:prSet>
      <dgm:spPr/>
    </dgm:pt>
    <dgm:pt modelId="{DC178B8B-38BC-4C99-9DE5-A87A4E07E81B}" type="pres">
      <dgm:prSet presAssocID="{5FC8025B-CBF1-42B7-B716-96699720419B}" presName="sibTrans" presStyleLbl="sibTrans2D1" presStyleIdx="1" presStyleCnt="3" custScaleY="254089" custLinFactNeighborX="-56960"/>
      <dgm:spPr/>
    </dgm:pt>
    <dgm:pt modelId="{A8BCA6B5-52BB-4F34-BA29-8B809FA29A18}" type="pres">
      <dgm:prSet presAssocID="{5FC8025B-CBF1-42B7-B716-96699720419B}" presName="connectorText" presStyleLbl="sibTrans2D1" presStyleIdx="1" presStyleCnt="3"/>
      <dgm:spPr/>
    </dgm:pt>
    <dgm:pt modelId="{5415DBA8-CFFA-4376-9A77-B72A90B247DD}" type="pres">
      <dgm:prSet presAssocID="{23AFD41D-9661-4E1B-AC0B-CB318DF37880}" presName="node" presStyleLbl="node1" presStyleIdx="2" presStyleCnt="4" custScaleX="198405">
        <dgm:presLayoutVars>
          <dgm:bulletEnabled val="1"/>
        </dgm:presLayoutVars>
      </dgm:prSet>
      <dgm:spPr/>
    </dgm:pt>
    <dgm:pt modelId="{61805A8D-8DBE-4846-A5A9-B47EB6C945B1}" type="pres">
      <dgm:prSet presAssocID="{DB5E7BD7-3FCA-49B2-BC65-0A02133C093E}" presName="sibTrans" presStyleLbl="sibTrans2D1" presStyleIdx="2" presStyleCnt="3" custScaleY="254089" custLinFactNeighborX="-56960"/>
      <dgm:spPr/>
    </dgm:pt>
    <dgm:pt modelId="{9391339E-FA78-4C85-867D-CE2F15DC1A87}" type="pres">
      <dgm:prSet presAssocID="{DB5E7BD7-3FCA-49B2-BC65-0A02133C093E}" presName="connectorText" presStyleLbl="sibTrans2D1" presStyleIdx="2" presStyleCnt="3"/>
      <dgm:spPr/>
    </dgm:pt>
    <dgm:pt modelId="{D498BD89-7E50-44AC-B506-6C9A8584E36B}" type="pres">
      <dgm:prSet presAssocID="{81F017AC-66E6-4085-B1E3-6BE972B0CA91}" presName="node" presStyleLbl="node1" presStyleIdx="3" presStyleCnt="4" custScaleX="198405">
        <dgm:presLayoutVars>
          <dgm:bulletEnabled val="1"/>
        </dgm:presLayoutVars>
      </dgm:prSet>
      <dgm:spPr/>
    </dgm:pt>
  </dgm:ptLst>
  <dgm:cxnLst>
    <dgm:cxn modelId="{59408405-D635-40F1-86F5-AC194E6DC4E2}" type="presOf" srcId="{5FC8025B-CBF1-42B7-B716-96699720419B}" destId="{DC178B8B-38BC-4C99-9DE5-A87A4E07E81B}" srcOrd="0" destOrd="0" presId="urn:microsoft.com/office/officeart/2005/8/layout/process2"/>
    <dgm:cxn modelId="{2F94BE08-11DD-4C6C-B257-45D7276E8E60}" type="presOf" srcId="{E65483A2-7DD8-4DA0-B450-DE4B2327E6E5}" destId="{511FBD02-5F99-4D2D-8C3D-5FA5D3A0AF8D}" srcOrd="0" destOrd="1" presId="urn:microsoft.com/office/officeart/2005/8/layout/process2"/>
    <dgm:cxn modelId="{5C6BCE0A-E045-4D7B-822E-3BB0ADE17A27}" srcId="{3E6E2064-89C6-44A5-964C-286DCAF896A4}" destId="{E65483A2-7DD8-4DA0-B450-DE4B2327E6E5}" srcOrd="0" destOrd="0" parTransId="{440F1631-223B-4D39-968E-1F3EFC4111C5}" sibTransId="{30E0B878-188A-4891-A1BC-DDF4039AD59D}"/>
    <dgm:cxn modelId="{7986590D-0807-4A39-A307-B32306E6CFE4}" type="presOf" srcId="{DB5E7BD7-3FCA-49B2-BC65-0A02133C093E}" destId="{61805A8D-8DBE-4846-A5A9-B47EB6C945B1}" srcOrd="0" destOrd="0" presId="urn:microsoft.com/office/officeart/2005/8/layout/process2"/>
    <dgm:cxn modelId="{A60FCE63-BC73-48D1-9D85-8A55D4F9C686}" type="presOf" srcId="{EF963850-542F-4AB7-8671-F42C4658AD01}" destId="{47A5981A-56D0-4B6B-B23C-1BB0C3A1817F}" srcOrd="0" destOrd="0" presId="urn:microsoft.com/office/officeart/2005/8/layout/process2"/>
    <dgm:cxn modelId="{33710065-AACB-4A62-98E8-F4E77972BF6F}" srcId="{23AFD41D-9661-4E1B-AC0B-CB318DF37880}" destId="{28FAA7D4-85C5-4449-A89F-1529F4E2D0CC}" srcOrd="0" destOrd="0" parTransId="{27B05F4C-673F-4FF7-8230-8CB65AD7583C}" sibTransId="{598FDEDD-07CE-4F7D-9D69-1D21954DDAF5}"/>
    <dgm:cxn modelId="{E88E7F46-D812-4B92-BF5E-7756B8BA2B8D}" type="presOf" srcId="{28FAA7D4-85C5-4449-A89F-1529F4E2D0CC}" destId="{5415DBA8-CFFA-4376-9A77-B72A90B247DD}" srcOrd="0" destOrd="1" presId="urn:microsoft.com/office/officeart/2005/8/layout/process2"/>
    <dgm:cxn modelId="{35CC9D76-1911-4764-9B75-F060D6438A86}" srcId="{24CF1F5C-0D12-4FAD-8C22-5C33F2AE6251}" destId="{23AFD41D-9661-4E1B-AC0B-CB318DF37880}" srcOrd="2" destOrd="0" parTransId="{43F5B65B-BCD1-4664-B000-5C0B8719199D}" sibTransId="{DB5E7BD7-3FCA-49B2-BC65-0A02133C093E}"/>
    <dgm:cxn modelId="{E8683577-8E7F-41E7-BFD4-2FC35A77657B}" type="presOf" srcId="{DB5E7BD7-3FCA-49B2-BC65-0A02133C093E}" destId="{9391339E-FA78-4C85-867D-CE2F15DC1A87}" srcOrd="1" destOrd="0" presId="urn:microsoft.com/office/officeart/2005/8/layout/process2"/>
    <dgm:cxn modelId="{266B8358-BEAE-4418-A411-44138233010C}" srcId="{81F017AC-66E6-4085-B1E3-6BE972B0CA91}" destId="{D3BAE128-2DDB-4EE8-9809-8CB0E44F7ADB}" srcOrd="0" destOrd="0" parTransId="{AABB5F95-1C5C-4FA8-89CC-B189CB285F36}" sibTransId="{66375683-7FBE-453F-ABBB-6D8979225CFB}"/>
    <dgm:cxn modelId="{42A22D7A-B902-4D97-B7E8-3D58F37630B1}" type="presOf" srcId="{D3BAE128-2DDB-4EE8-9809-8CB0E44F7ADB}" destId="{D498BD89-7E50-44AC-B506-6C9A8584E36B}" srcOrd="0" destOrd="1" presId="urn:microsoft.com/office/officeart/2005/8/layout/process2"/>
    <dgm:cxn modelId="{5E58097F-2AA1-453E-AF7F-A298FB54CB50}" srcId="{24CF1F5C-0D12-4FAD-8C22-5C33F2AE6251}" destId="{81F017AC-66E6-4085-B1E3-6BE972B0CA91}" srcOrd="3" destOrd="0" parTransId="{05648D3A-6B3D-49A7-A69E-C7636D1E1ABA}" sibTransId="{30D1D8EA-5AEA-4096-8B96-A6AF5FCC166F}"/>
    <dgm:cxn modelId="{9B094589-5C5A-4365-91D2-2EDE5F4D7D66}" type="presOf" srcId="{A247CE37-667F-4752-B83C-EF39E7A52E94}" destId="{4F9C5258-10A1-48BD-9868-186A58A9BC3E}" srcOrd="0" destOrd="0" presId="urn:microsoft.com/office/officeart/2005/8/layout/process2"/>
    <dgm:cxn modelId="{315CB18A-2C9D-4E2C-87D6-959AC69DD40F}" srcId="{24CF1F5C-0D12-4FAD-8C22-5C33F2AE6251}" destId="{3E6E2064-89C6-44A5-964C-286DCAF896A4}" srcOrd="1" destOrd="0" parTransId="{CB7B5265-7234-4E2B-A01F-4B159F2C5807}" sibTransId="{5FC8025B-CBF1-42B7-B716-96699720419B}"/>
    <dgm:cxn modelId="{33F55C90-F6C8-4CF8-9CCF-8DFD462D82C5}" type="presOf" srcId="{24CF1F5C-0D12-4FAD-8C22-5C33F2AE6251}" destId="{65947CF1-AC1E-438D-9FC5-560598E676FF}" srcOrd="0" destOrd="0" presId="urn:microsoft.com/office/officeart/2005/8/layout/process2"/>
    <dgm:cxn modelId="{51361FA4-40C3-4572-A961-E11815A3E649}" type="presOf" srcId="{B10B637B-C8E5-4A7E-BA9A-F9CEF26F6B07}" destId="{47A5981A-56D0-4B6B-B23C-1BB0C3A1817F}" srcOrd="0" destOrd="1" presId="urn:microsoft.com/office/officeart/2005/8/layout/process2"/>
    <dgm:cxn modelId="{222F7AA4-9F66-4521-82F2-794723832000}" type="presOf" srcId="{23AFD41D-9661-4E1B-AC0B-CB318DF37880}" destId="{5415DBA8-CFFA-4376-9A77-B72A90B247DD}" srcOrd="0" destOrd="0" presId="urn:microsoft.com/office/officeart/2005/8/layout/process2"/>
    <dgm:cxn modelId="{81468EAE-8B16-4DE9-81B7-CE2D3B5053B7}" type="presOf" srcId="{3E6E2064-89C6-44A5-964C-286DCAF896A4}" destId="{511FBD02-5F99-4D2D-8C3D-5FA5D3A0AF8D}" srcOrd="0" destOrd="0" presId="urn:microsoft.com/office/officeart/2005/8/layout/process2"/>
    <dgm:cxn modelId="{EFB4F1B5-88EB-4BD2-B016-C738D579F33A}" type="presOf" srcId="{81F017AC-66E6-4085-B1E3-6BE972B0CA91}" destId="{D498BD89-7E50-44AC-B506-6C9A8584E36B}" srcOrd="0" destOrd="0" presId="urn:microsoft.com/office/officeart/2005/8/layout/process2"/>
    <dgm:cxn modelId="{1B436EC1-683C-4F88-B447-956EC351E6FB}" type="presOf" srcId="{A247CE37-667F-4752-B83C-EF39E7A52E94}" destId="{DEE94E72-E68F-435A-B21E-C90BA2F2D18B}" srcOrd="1" destOrd="0" presId="urn:microsoft.com/office/officeart/2005/8/layout/process2"/>
    <dgm:cxn modelId="{3DDE57D3-D858-4BFD-91E3-A2C3C63FCD52}" srcId="{EF963850-542F-4AB7-8671-F42C4658AD01}" destId="{B10B637B-C8E5-4A7E-BA9A-F9CEF26F6B07}" srcOrd="0" destOrd="0" parTransId="{125E10F5-6311-4145-97B5-4AA44BB4C843}" sibTransId="{FE09856C-4B31-41A0-8800-FBEF3D950303}"/>
    <dgm:cxn modelId="{C31D72DB-13F7-4F8E-AB68-289D849ECA2D}" type="presOf" srcId="{5FC8025B-CBF1-42B7-B716-96699720419B}" destId="{A8BCA6B5-52BB-4F34-BA29-8B809FA29A18}" srcOrd="1" destOrd="0" presId="urn:microsoft.com/office/officeart/2005/8/layout/process2"/>
    <dgm:cxn modelId="{E79F7AE1-42DE-490B-9C71-67D8E7E2567B}" srcId="{24CF1F5C-0D12-4FAD-8C22-5C33F2AE6251}" destId="{EF963850-542F-4AB7-8671-F42C4658AD01}" srcOrd="0" destOrd="0" parTransId="{8D2989B0-11F0-4A52-BF5A-25B50575DA5C}" sibTransId="{A247CE37-667F-4752-B83C-EF39E7A52E94}"/>
    <dgm:cxn modelId="{C8CE0231-9705-4C19-ADDA-175C670582DE}" type="presParOf" srcId="{65947CF1-AC1E-438D-9FC5-560598E676FF}" destId="{47A5981A-56D0-4B6B-B23C-1BB0C3A1817F}" srcOrd="0" destOrd="0" presId="urn:microsoft.com/office/officeart/2005/8/layout/process2"/>
    <dgm:cxn modelId="{36ACFB71-5B75-4F94-8C26-8447C18B09F6}" type="presParOf" srcId="{65947CF1-AC1E-438D-9FC5-560598E676FF}" destId="{4F9C5258-10A1-48BD-9868-186A58A9BC3E}" srcOrd="1" destOrd="0" presId="urn:microsoft.com/office/officeart/2005/8/layout/process2"/>
    <dgm:cxn modelId="{4A6549E8-9FBB-4E20-B669-9EE21995429A}" type="presParOf" srcId="{4F9C5258-10A1-48BD-9868-186A58A9BC3E}" destId="{DEE94E72-E68F-435A-B21E-C90BA2F2D18B}" srcOrd="0" destOrd="0" presId="urn:microsoft.com/office/officeart/2005/8/layout/process2"/>
    <dgm:cxn modelId="{370A9936-BAD4-4235-A88C-8BC92EC6DCF7}" type="presParOf" srcId="{65947CF1-AC1E-438D-9FC5-560598E676FF}" destId="{511FBD02-5F99-4D2D-8C3D-5FA5D3A0AF8D}" srcOrd="2" destOrd="0" presId="urn:microsoft.com/office/officeart/2005/8/layout/process2"/>
    <dgm:cxn modelId="{9D85A4CE-3414-49E0-BB4E-E41B1F57EEB6}" type="presParOf" srcId="{65947CF1-AC1E-438D-9FC5-560598E676FF}" destId="{DC178B8B-38BC-4C99-9DE5-A87A4E07E81B}" srcOrd="3" destOrd="0" presId="urn:microsoft.com/office/officeart/2005/8/layout/process2"/>
    <dgm:cxn modelId="{7D39DFCA-CC7D-4E3F-94C7-7504F28038F9}" type="presParOf" srcId="{DC178B8B-38BC-4C99-9DE5-A87A4E07E81B}" destId="{A8BCA6B5-52BB-4F34-BA29-8B809FA29A18}" srcOrd="0" destOrd="0" presId="urn:microsoft.com/office/officeart/2005/8/layout/process2"/>
    <dgm:cxn modelId="{2B00C6F3-7FCB-4D8B-8270-C81968B9A49F}" type="presParOf" srcId="{65947CF1-AC1E-438D-9FC5-560598E676FF}" destId="{5415DBA8-CFFA-4376-9A77-B72A90B247DD}" srcOrd="4" destOrd="0" presId="urn:microsoft.com/office/officeart/2005/8/layout/process2"/>
    <dgm:cxn modelId="{42763651-7ECA-479F-9A0C-E957AFFDC370}" type="presParOf" srcId="{65947CF1-AC1E-438D-9FC5-560598E676FF}" destId="{61805A8D-8DBE-4846-A5A9-B47EB6C945B1}" srcOrd="5" destOrd="0" presId="urn:microsoft.com/office/officeart/2005/8/layout/process2"/>
    <dgm:cxn modelId="{4B13ED7E-B8B9-4596-89A3-764B28F72347}" type="presParOf" srcId="{61805A8D-8DBE-4846-A5A9-B47EB6C945B1}" destId="{9391339E-FA78-4C85-867D-CE2F15DC1A87}" srcOrd="0" destOrd="0" presId="urn:microsoft.com/office/officeart/2005/8/layout/process2"/>
    <dgm:cxn modelId="{FA70CF31-8294-48BA-BA4A-A961335B2287}" type="presParOf" srcId="{65947CF1-AC1E-438D-9FC5-560598E676FF}" destId="{D498BD89-7E50-44AC-B506-6C9A8584E36B}" srcOrd="6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F1F5C-0D12-4FAD-8C22-5C33F2AE6251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F963850-542F-4AB7-8671-F42C4658AD01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1 – The Outcomes</a:t>
          </a:r>
        </a:p>
      </dgm:t>
    </dgm:pt>
    <dgm:pt modelId="{8D2989B0-11F0-4A52-BF5A-25B50575DA5C}" type="parTrans" cxnId="{E79F7AE1-42DE-490B-9C71-67D8E7E2567B}">
      <dgm:prSet/>
      <dgm:spPr/>
      <dgm:t>
        <a:bodyPr/>
        <a:lstStyle/>
        <a:p>
          <a:pPr algn="l"/>
          <a:endParaRPr lang="en-US" sz="700"/>
        </a:p>
      </dgm:t>
    </dgm:pt>
    <dgm:pt modelId="{A247CE37-667F-4752-B83C-EF39E7A52E94}" type="sibTrans" cxnId="{E79F7AE1-42DE-490B-9C71-67D8E7E2567B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23AFD41D-9661-4E1B-AC0B-CB318DF37880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3 – The Details</a:t>
          </a:r>
        </a:p>
      </dgm:t>
    </dgm:pt>
    <dgm:pt modelId="{43F5B65B-BCD1-4664-B000-5C0B8719199D}" type="parTrans" cxnId="{35CC9D76-1911-4764-9B75-F060D6438A86}">
      <dgm:prSet/>
      <dgm:spPr/>
      <dgm:t>
        <a:bodyPr/>
        <a:lstStyle/>
        <a:p>
          <a:pPr algn="l"/>
          <a:endParaRPr lang="en-US" sz="700"/>
        </a:p>
      </dgm:t>
    </dgm:pt>
    <dgm:pt modelId="{DB5E7BD7-3FCA-49B2-BC65-0A02133C093E}" type="sibTrans" cxnId="{35CC9D76-1911-4764-9B75-F060D6438A86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81F017AC-66E6-4085-B1E3-6BE972B0CA91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4 – The Test</a:t>
          </a:r>
        </a:p>
      </dgm:t>
    </dgm:pt>
    <dgm:pt modelId="{05648D3A-6B3D-49A7-A69E-C7636D1E1ABA}" type="parTrans" cxnId="{5E58097F-2AA1-453E-AF7F-A298FB54CB50}">
      <dgm:prSet/>
      <dgm:spPr/>
      <dgm:t>
        <a:bodyPr/>
        <a:lstStyle/>
        <a:p>
          <a:pPr algn="l"/>
          <a:endParaRPr lang="en-US" sz="700"/>
        </a:p>
      </dgm:t>
    </dgm:pt>
    <dgm:pt modelId="{30D1D8EA-5AEA-4096-8B96-A6AF5FCC166F}" type="sibTrans" cxnId="{5E58097F-2AA1-453E-AF7F-A298FB54CB50}">
      <dgm:prSet/>
      <dgm:spPr/>
      <dgm:t>
        <a:bodyPr/>
        <a:lstStyle/>
        <a:p>
          <a:pPr algn="l"/>
          <a:endParaRPr lang="en-US" sz="700"/>
        </a:p>
      </dgm:t>
    </dgm:pt>
    <dgm:pt modelId="{3E6E2064-89C6-44A5-964C-286DCAF896A4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Step 2 – The Big Picture</a:t>
          </a:r>
        </a:p>
      </dgm:t>
    </dgm:pt>
    <dgm:pt modelId="{CB7B5265-7234-4E2B-A01F-4B159F2C5807}" type="parTrans" cxnId="{315CB18A-2C9D-4E2C-87D6-959AC69DD40F}">
      <dgm:prSet/>
      <dgm:spPr/>
      <dgm:t>
        <a:bodyPr/>
        <a:lstStyle/>
        <a:p>
          <a:pPr algn="l"/>
          <a:endParaRPr lang="en-US" sz="700"/>
        </a:p>
      </dgm:t>
    </dgm:pt>
    <dgm:pt modelId="{5FC8025B-CBF1-42B7-B716-96699720419B}" type="sibTrans" cxnId="{315CB18A-2C9D-4E2C-87D6-959AC69DD40F}">
      <dgm:prSet custT="1"/>
      <dgm:spPr>
        <a:solidFill>
          <a:srgbClr val="C00000"/>
        </a:solidFill>
      </dgm:spPr>
      <dgm:t>
        <a:bodyPr/>
        <a:lstStyle/>
        <a:p>
          <a:pPr algn="l"/>
          <a:endParaRPr lang="en-US" sz="700" dirty="0"/>
        </a:p>
      </dgm:t>
    </dgm:pt>
    <dgm:pt modelId="{B10B637B-C8E5-4A7E-BA9A-F9CEF26F6B07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Identify importance of objectives and content</a:t>
          </a:r>
        </a:p>
      </dgm:t>
    </dgm:pt>
    <dgm:pt modelId="{125E10F5-6311-4145-97B5-4AA44BB4C843}" type="parTrans" cxnId="{3DDE57D3-D858-4BFD-91E3-A2C3C63FCD52}">
      <dgm:prSet/>
      <dgm:spPr/>
      <dgm:t>
        <a:bodyPr/>
        <a:lstStyle/>
        <a:p>
          <a:endParaRPr lang="en-US" sz="700"/>
        </a:p>
      </dgm:t>
    </dgm:pt>
    <dgm:pt modelId="{FE09856C-4B31-41A0-8800-FBEF3D950303}" type="sibTrans" cxnId="{3DDE57D3-D858-4BFD-91E3-A2C3C63FCD52}">
      <dgm:prSet/>
      <dgm:spPr/>
      <dgm:t>
        <a:bodyPr/>
        <a:lstStyle/>
        <a:p>
          <a:endParaRPr lang="en-US" sz="700"/>
        </a:p>
      </dgm:t>
    </dgm:pt>
    <dgm:pt modelId="{E65483A2-7DD8-4DA0-B450-DE4B2327E6E5}">
      <dgm:prSet phldrT="[Text]"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Scan the entire module</a:t>
          </a:r>
        </a:p>
      </dgm:t>
    </dgm:pt>
    <dgm:pt modelId="{440F1631-223B-4D39-968E-1F3EFC4111C5}" type="parTrans" cxnId="{5C6BCE0A-E045-4D7B-822E-3BB0ADE17A27}">
      <dgm:prSet/>
      <dgm:spPr/>
      <dgm:t>
        <a:bodyPr/>
        <a:lstStyle/>
        <a:p>
          <a:endParaRPr lang="en-US" sz="700"/>
        </a:p>
      </dgm:t>
    </dgm:pt>
    <dgm:pt modelId="{30E0B878-188A-4891-A1BC-DDF4039AD59D}" type="sibTrans" cxnId="{5C6BCE0A-E045-4D7B-822E-3BB0ADE17A27}">
      <dgm:prSet/>
      <dgm:spPr/>
      <dgm:t>
        <a:bodyPr/>
        <a:lstStyle/>
        <a:p>
          <a:endParaRPr lang="en-US" sz="700"/>
        </a:p>
      </dgm:t>
    </dgm:pt>
    <dgm:pt modelId="{28FAA7D4-85C5-4449-A89F-1529F4E2D0CC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Read and make your own notes</a:t>
          </a:r>
        </a:p>
      </dgm:t>
    </dgm:pt>
    <dgm:pt modelId="{27B05F4C-673F-4FF7-8230-8CB65AD7583C}" type="parTrans" cxnId="{33710065-AACB-4A62-98E8-F4E77972BF6F}">
      <dgm:prSet/>
      <dgm:spPr/>
      <dgm:t>
        <a:bodyPr/>
        <a:lstStyle/>
        <a:p>
          <a:endParaRPr lang="en-US" sz="700"/>
        </a:p>
      </dgm:t>
    </dgm:pt>
    <dgm:pt modelId="{598FDEDD-07CE-4F7D-9D69-1D21954DDAF5}" type="sibTrans" cxnId="{33710065-AACB-4A62-98E8-F4E77972BF6F}">
      <dgm:prSet/>
      <dgm:spPr/>
      <dgm:t>
        <a:bodyPr/>
        <a:lstStyle/>
        <a:p>
          <a:endParaRPr lang="en-US" sz="700"/>
        </a:p>
      </dgm:t>
    </dgm:pt>
    <dgm:pt modelId="{D3BAE128-2DDB-4EE8-9809-8CB0E44F7ADB}">
      <dgm:prSet custT="1"/>
      <dgm:spPr>
        <a:solidFill>
          <a:srgbClr val="0033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/>
          <a:r>
            <a:rPr lang="en-US" sz="700" b="1" dirty="0"/>
            <a:t>Close the module and list the major topics</a:t>
          </a:r>
        </a:p>
      </dgm:t>
    </dgm:pt>
    <dgm:pt modelId="{AABB5F95-1C5C-4FA8-89CC-B189CB285F36}" type="parTrans" cxnId="{266B8358-BEAE-4418-A411-44138233010C}">
      <dgm:prSet/>
      <dgm:spPr/>
      <dgm:t>
        <a:bodyPr/>
        <a:lstStyle/>
        <a:p>
          <a:endParaRPr lang="en-US" sz="700"/>
        </a:p>
      </dgm:t>
    </dgm:pt>
    <dgm:pt modelId="{66375683-7FBE-453F-ABBB-6D8979225CFB}" type="sibTrans" cxnId="{266B8358-BEAE-4418-A411-44138233010C}">
      <dgm:prSet/>
      <dgm:spPr/>
      <dgm:t>
        <a:bodyPr/>
        <a:lstStyle/>
        <a:p>
          <a:endParaRPr lang="en-US" sz="700"/>
        </a:p>
      </dgm:t>
    </dgm:pt>
    <dgm:pt modelId="{65947CF1-AC1E-438D-9FC5-560598E676FF}" type="pres">
      <dgm:prSet presAssocID="{24CF1F5C-0D12-4FAD-8C22-5C33F2AE6251}" presName="linearFlow" presStyleCnt="0">
        <dgm:presLayoutVars>
          <dgm:resizeHandles val="exact"/>
        </dgm:presLayoutVars>
      </dgm:prSet>
      <dgm:spPr/>
    </dgm:pt>
    <dgm:pt modelId="{47A5981A-56D0-4B6B-B23C-1BB0C3A1817F}" type="pres">
      <dgm:prSet presAssocID="{EF963850-542F-4AB7-8671-F42C4658AD01}" presName="node" presStyleLbl="node1" presStyleIdx="0" presStyleCnt="4" custScaleX="425921" custScaleY="188981">
        <dgm:presLayoutVars>
          <dgm:bulletEnabled val="1"/>
        </dgm:presLayoutVars>
      </dgm:prSet>
      <dgm:spPr/>
    </dgm:pt>
    <dgm:pt modelId="{4F9C5258-10A1-48BD-9868-186A58A9BC3E}" type="pres">
      <dgm:prSet presAssocID="{A247CE37-667F-4752-B83C-EF39E7A52E94}" presName="sibTrans" presStyleLbl="sibTrans2D1" presStyleIdx="0" presStyleCnt="3" custScaleY="254089" custLinFactNeighborX="-56960"/>
      <dgm:spPr/>
    </dgm:pt>
    <dgm:pt modelId="{DEE94E72-E68F-435A-B21E-C90BA2F2D18B}" type="pres">
      <dgm:prSet presAssocID="{A247CE37-667F-4752-B83C-EF39E7A52E94}" presName="connectorText" presStyleLbl="sibTrans2D1" presStyleIdx="0" presStyleCnt="3"/>
      <dgm:spPr/>
    </dgm:pt>
    <dgm:pt modelId="{511FBD02-5F99-4D2D-8C3D-5FA5D3A0AF8D}" type="pres">
      <dgm:prSet presAssocID="{3E6E2064-89C6-44A5-964C-286DCAF896A4}" presName="node" presStyleLbl="node1" presStyleIdx="1" presStyleCnt="4" custScaleX="425921" custScaleY="157602">
        <dgm:presLayoutVars>
          <dgm:bulletEnabled val="1"/>
        </dgm:presLayoutVars>
      </dgm:prSet>
      <dgm:spPr/>
    </dgm:pt>
    <dgm:pt modelId="{DC178B8B-38BC-4C99-9DE5-A87A4E07E81B}" type="pres">
      <dgm:prSet presAssocID="{5FC8025B-CBF1-42B7-B716-96699720419B}" presName="sibTrans" presStyleLbl="sibTrans2D1" presStyleIdx="1" presStyleCnt="3" custScaleY="254089" custLinFactNeighborX="-56960"/>
      <dgm:spPr/>
    </dgm:pt>
    <dgm:pt modelId="{A8BCA6B5-52BB-4F34-BA29-8B809FA29A18}" type="pres">
      <dgm:prSet presAssocID="{5FC8025B-CBF1-42B7-B716-96699720419B}" presName="connectorText" presStyleLbl="sibTrans2D1" presStyleIdx="1" presStyleCnt="3"/>
      <dgm:spPr/>
    </dgm:pt>
    <dgm:pt modelId="{5415DBA8-CFFA-4376-9A77-B72A90B247DD}" type="pres">
      <dgm:prSet presAssocID="{23AFD41D-9661-4E1B-AC0B-CB318DF37880}" presName="node" presStyleLbl="node1" presStyleIdx="2" presStyleCnt="4" custScaleX="425922" custScaleY="160386">
        <dgm:presLayoutVars>
          <dgm:bulletEnabled val="1"/>
        </dgm:presLayoutVars>
      </dgm:prSet>
      <dgm:spPr/>
    </dgm:pt>
    <dgm:pt modelId="{61805A8D-8DBE-4846-A5A9-B47EB6C945B1}" type="pres">
      <dgm:prSet presAssocID="{DB5E7BD7-3FCA-49B2-BC65-0A02133C093E}" presName="sibTrans" presStyleLbl="sibTrans2D1" presStyleIdx="2" presStyleCnt="3" custScaleY="254089" custLinFactNeighborX="-56960"/>
      <dgm:spPr/>
    </dgm:pt>
    <dgm:pt modelId="{9391339E-FA78-4C85-867D-CE2F15DC1A87}" type="pres">
      <dgm:prSet presAssocID="{DB5E7BD7-3FCA-49B2-BC65-0A02133C093E}" presName="connectorText" presStyleLbl="sibTrans2D1" presStyleIdx="2" presStyleCnt="3"/>
      <dgm:spPr/>
    </dgm:pt>
    <dgm:pt modelId="{D498BD89-7E50-44AC-B506-6C9A8584E36B}" type="pres">
      <dgm:prSet presAssocID="{81F017AC-66E6-4085-B1E3-6BE972B0CA91}" presName="node" presStyleLbl="node1" presStyleIdx="3" presStyleCnt="4" custScaleX="432216" custScaleY="164561">
        <dgm:presLayoutVars>
          <dgm:bulletEnabled val="1"/>
        </dgm:presLayoutVars>
      </dgm:prSet>
      <dgm:spPr/>
    </dgm:pt>
  </dgm:ptLst>
  <dgm:cxnLst>
    <dgm:cxn modelId="{5C6BCE0A-E045-4D7B-822E-3BB0ADE17A27}" srcId="{3E6E2064-89C6-44A5-964C-286DCAF896A4}" destId="{E65483A2-7DD8-4DA0-B450-DE4B2327E6E5}" srcOrd="0" destOrd="0" parTransId="{440F1631-223B-4D39-968E-1F3EFC4111C5}" sibTransId="{30E0B878-188A-4891-A1BC-DDF4039AD59D}"/>
    <dgm:cxn modelId="{ED34FD1F-2A75-4651-B5EB-AD3AA2FFDE0B}" type="presOf" srcId="{5FC8025B-CBF1-42B7-B716-96699720419B}" destId="{A8BCA6B5-52BB-4F34-BA29-8B809FA29A18}" srcOrd="1" destOrd="0" presId="urn:microsoft.com/office/officeart/2005/8/layout/process2"/>
    <dgm:cxn modelId="{C893DD20-7C6E-4953-A6C9-ADE0DD923FA9}" type="presOf" srcId="{DB5E7BD7-3FCA-49B2-BC65-0A02133C093E}" destId="{9391339E-FA78-4C85-867D-CE2F15DC1A87}" srcOrd="1" destOrd="0" presId="urn:microsoft.com/office/officeart/2005/8/layout/process2"/>
    <dgm:cxn modelId="{87399D30-2AA8-4E56-9DD4-2B88B1864561}" type="presOf" srcId="{3E6E2064-89C6-44A5-964C-286DCAF896A4}" destId="{511FBD02-5F99-4D2D-8C3D-5FA5D3A0AF8D}" srcOrd="0" destOrd="0" presId="urn:microsoft.com/office/officeart/2005/8/layout/process2"/>
    <dgm:cxn modelId="{2BD31F5E-C1D6-4A41-8896-9D620A64ED59}" type="presOf" srcId="{23AFD41D-9661-4E1B-AC0B-CB318DF37880}" destId="{5415DBA8-CFFA-4376-9A77-B72A90B247DD}" srcOrd="0" destOrd="0" presId="urn:microsoft.com/office/officeart/2005/8/layout/process2"/>
    <dgm:cxn modelId="{EFF12362-688A-4136-B975-4F983F41DAA7}" type="presOf" srcId="{DB5E7BD7-3FCA-49B2-BC65-0A02133C093E}" destId="{61805A8D-8DBE-4846-A5A9-B47EB6C945B1}" srcOrd="0" destOrd="0" presId="urn:microsoft.com/office/officeart/2005/8/layout/process2"/>
    <dgm:cxn modelId="{33710065-AACB-4A62-98E8-F4E77972BF6F}" srcId="{23AFD41D-9661-4E1B-AC0B-CB318DF37880}" destId="{28FAA7D4-85C5-4449-A89F-1529F4E2D0CC}" srcOrd="0" destOrd="0" parTransId="{27B05F4C-673F-4FF7-8230-8CB65AD7583C}" sibTransId="{598FDEDD-07CE-4F7D-9D69-1D21954DDAF5}"/>
    <dgm:cxn modelId="{0F1C844F-22E2-4684-89F1-F80DDD244A9C}" type="presOf" srcId="{A247CE37-667F-4752-B83C-EF39E7A52E94}" destId="{DEE94E72-E68F-435A-B21E-C90BA2F2D18B}" srcOrd="1" destOrd="0" presId="urn:microsoft.com/office/officeart/2005/8/layout/process2"/>
    <dgm:cxn modelId="{B4790753-1E0B-40A0-8A32-845E5F49C321}" type="presOf" srcId="{EF963850-542F-4AB7-8671-F42C4658AD01}" destId="{47A5981A-56D0-4B6B-B23C-1BB0C3A1817F}" srcOrd="0" destOrd="0" presId="urn:microsoft.com/office/officeart/2005/8/layout/process2"/>
    <dgm:cxn modelId="{00933953-27F7-4EF2-84AC-5102BA8119BC}" type="presOf" srcId="{D3BAE128-2DDB-4EE8-9809-8CB0E44F7ADB}" destId="{D498BD89-7E50-44AC-B506-6C9A8584E36B}" srcOrd="0" destOrd="1" presId="urn:microsoft.com/office/officeart/2005/8/layout/process2"/>
    <dgm:cxn modelId="{F36C8B56-CCBC-45F0-BC21-72D5AE02DAC9}" type="presOf" srcId="{B10B637B-C8E5-4A7E-BA9A-F9CEF26F6B07}" destId="{47A5981A-56D0-4B6B-B23C-1BB0C3A1817F}" srcOrd="0" destOrd="1" presId="urn:microsoft.com/office/officeart/2005/8/layout/process2"/>
    <dgm:cxn modelId="{35CC9D76-1911-4764-9B75-F060D6438A86}" srcId="{24CF1F5C-0D12-4FAD-8C22-5C33F2AE6251}" destId="{23AFD41D-9661-4E1B-AC0B-CB318DF37880}" srcOrd="2" destOrd="0" parTransId="{43F5B65B-BCD1-4664-B000-5C0B8719199D}" sibTransId="{DB5E7BD7-3FCA-49B2-BC65-0A02133C093E}"/>
    <dgm:cxn modelId="{266B8358-BEAE-4418-A411-44138233010C}" srcId="{81F017AC-66E6-4085-B1E3-6BE972B0CA91}" destId="{D3BAE128-2DDB-4EE8-9809-8CB0E44F7ADB}" srcOrd="0" destOrd="0" parTransId="{AABB5F95-1C5C-4FA8-89CC-B189CB285F36}" sibTransId="{66375683-7FBE-453F-ABBB-6D8979225CFB}"/>
    <dgm:cxn modelId="{5E58097F-2AA1-453E-AF7F-A298FB54CB50}" srcId="{24CF1F5C-0D12-4FAD-8C22-5C33F2AE6251}" destId="{81F017AC-66E6-4085-B1E3-6BE972B0CA91}" srcOrd="3" destOrd="0" parTransId="{05648D3A-6B3D-49A7-A69E-C7636D1E1ABA}" sibTransId="{30D1D8EA-5AEA-4096-8B96-A6AF5FCC166F}"/>
    <dgm:cxn modelId="{315CB18A-2C9D-4E2C-87D6-959AC69DD40F}" srcId="{24CF1F5C-0D12-4FAD-8C22-5C33F2AE6251}" destId="{3E6E2064-89C6-44A5-964C-286DCAF896A4}" srcOrd="1" destOrd="0" parTransId="{CB7B5265-7234-4E2B-A01F-4B159F2C5807}" sibTransId="{5FC8025B-CBF1-42B7-B716-96699720419B}"/>
    <dgm:cxn modelId="{A786789A-4076-482C-A427-779E28FB201A}" type="presOf" srcId="{28FAA7D4-85C5-4449-A89F-1529F4E2D0CC}" destId="{5415DBA8-CFFA-4376-9A77-B72A90B247DD}" srcOrd="0" destOrd="1" presId="urn:microsoft.com/office/officeart/2005/8/layout/process2"/>
    <dgm:cxn modelId="{4CA668AA-A3C9-48C5-9A47-E2F5B3CDAC17}" type="presOf" srcId="{E65483A2-7DD8-4DA0-B450-DE4B2327E6E5}" destId="{511FBD02-5F99-4D2D-8C3D-5FA5D3A0AF8D}" srcOrd="0" destOrd="1" presId="urn:microsoft.com/office/officeart/2005/8/layout/process2"/>
    <dgm:cxn modelId="{47222CB8-92E3-461D-AB43-A16FF7007FEC}" type="presOf" srcId="{5FC8025B-CBF1-42B7-B716-96699720419B}" destId="{DC178B8B-38BC-4C99-9DE5-A87A4E07E81B}" srcOrd="0" destOrd="0" presId="urn:microsoft.com/office/officeart/2005/8/layout/process2"/>
    <dgm:cxn modelId="{3DDE57D3-D858-4BFD-91E3-A2C3C63FCD52}" srcId="{EF963850-542F-4AB7-8671-F42C4658AD01}" destId="{B10B637B-C8E5-4A7E-BA9A-F9CEF26F6B07}" srcOrd="0" destOrd="0" parTransId="{125E10F5-6311-4145-97B5-4AA44BB4C843}" sibTransId="{FE09856C-4B31-41A0-8800-FBEF3D950303}"/>
    <dgm:cxn modelId="{120DB2D9-051E-46BB-A2A3-1E964ECB0081}" type="presOf" srcId="{24CF1F5C-0D12-4FAD-8C22-5C33F2AE6251}" destId="{65947CF1-AC1E-438D-9FC5-560598E676FF}" srcOrd="0" destOrd="0" presId="urn:microsoft.com/office/officeart/2005/8/layout/process2"/>
    <dgm:cxn modelId="{E79F7AE1-42DE-490B-9C71-67D8E7E2567B}" srcId="{24CF1F5C-0D12-4FAD-8C22-5C33F2AE6251}" destId="{EF963850-542F-4AB7-8671-F42C4658AD01}" srcOrd="0" destOrd="0" parTransId="{8D2989B0-11F0-4A52-BF5A-25B50575DA5C}" sibTransId="{A247CE37-667F-4752-B83C-EF39E7A52E94}"/>
    <dgm:cxn modelId="{0955B5EB-4780-4FC8-8D0C-18728354FE21}" type="presOf" srcId="{81F017AC-66E6-4085-B1E3-6BE972B0CA91}" destId="{D498BD89-7E50-44AC-B506-6C9A8584E36B}" srcOrd="0" destOrd="0" presId="urn:microsoft.com/office/officeart/2005/8/layout/process2"/>
    <dgm:cxn modelId="{BDE0A8F1-A954-4EEC-AAAE-47882E9DA410}" type="presOf" srcId="{A247CE37-667F-4752-B83C-EF39E7A52E94}" destId="{4F9C5258-10A1-48BD-9868-186A58A9BC3E}" srcOrd="0" destOrd="0" presId="urn:microsoft.com/office/officeart/2005/8/layout/process2"/>
    <dgm:cxn modelId="{4012AFD0-3C1C-4534-A2C2-809D2C95B7DA}" type="presParOf" srcId="{65947CF1-AC1E-438D-9FC5-560598E676FF}" destId="{47A5981A-56D0-4B6B-B23C-1BB0C3A1817F}" srcOrd="0" destOrd="0" presId="urn:microsoft.com/office/officeart/2005/8/layout/process2"/>
    <dgm:cxn modelId="{34762E62-7C54-4E2C-8B24-B451FE45912A}" type="presParOf" srcId="{65947CF1-AC1E-438D-9FC5-560598E676FF}" destId="{4F9C5258-10A1-48BD-9868-186A58A9BC3E}" srcOrd="1" destOrd="0" presId="urn:microsoft.com/office/officeart/2005/8/layout/process2"/>
    <dgm:cxn modelId="{A3C65069-5EE5-4BCB-86D4-D10326E82691}" type="presParOf" srcId="{4F9C5258-10A1-48BD-9868-186A58A9BC3E}" destId="{DEE94E72-E68F-435A-B21E-C90BA2F2D18B}" srcOrd="0" destOrd="0" presId="urn:microsoft.com/office/officeart/2005/8/layout/process2"/>
    <dgm:cxn modelId="{4FFAAE1F-79FC-4B4B-87F0-4A756057B33E}" type="presParOf" srcId="{65947CF1-AC1E-438D-9FC5-560598E676FF}" destId="{511FBD02-5F99-4D2D-8C3D-5FA5D3A0AF8D}" srcOrd="2" destOrd="0" presId="urn:microsoft.com/office/officeart/2005/8/layout/process2"/>
    <dgm:cxn modelId="{24C9D15A-554F-4ED4-819D-B8DE6C60FF2F}" type="presParOf" srcId="{65947CF1-AC1E-438D-9FC5-560598E676FF}" destId="{DC178B8B-38BC-4C99-9DE5-A87A4E07E81B}" srcOrd="3" destOrd="0" presId="urn:microsoft.com/office/officeart/2005/8/layout/process2"/>
    <dgm:cxn modelId="{B19AFB41-BC11-4354-8118-A065EA16E165}" type="presParOf" srcId="{DC178B8B-38BC-4C99-9DE5-A87A4E07E81B}" destId="{A8BCA6B5-52BB-4F34-BA29-8B809FA29A18}" srcOrd="0" destOrd="0" presId="urn:microsoft.com/office/officeart/2005/8/layout/process2"/>
    <dgm:cxn modelId="{567C0C97-4906-491B-B20A-A669D519D7BB}" type="presParOf" srcId="{65947CF1-AC1E-438D-9FC5-560598E676FF}" destId="{5415DBA8-CFFA-4376-9A77-B72A90B247DD}" srcOrd="4" destOrd="0" presId="urn:microsoft.com/office/officeart/2005/8/layout/process2"/>
    <dgm:cxn modelId="{03514AFE-36A4-42A3-A800-4A82DEDA4C68}" type="presParOf" srcId="{65947CF1-AC1E-438D-9FC5-560598E676FF}" destId="{61805A8D-8DBE-4846-A5A9-B47EB6C945B1}" srcOrd="5" destOrd="0" presId="urn:microsoft.com/office/officeart/2005/8/layout/process2"/>
    <dgm:cxn modelId="{42990F31-CC6B-4489-B5AF-7A2123B0C8CA}" type="presParOf" srcId="{61805A8D-8DBE-4846-A5A9-B47EB6C945B1}" destId="{9391339E-FA78-4C85-867D-CE2F15DC1A87}" srcOrd="0" destOrd="0" presId="urn:microsoft.com/office/officeart/2005/8/layout/process2"/>
    <dgm:cxn modelId="{87A0119F-CCE8-447B-B755-55CDCBD98DE6}" type="presParOf" srcId="{65947CF1-AC1E-438D-9FC5-560598E676FF}" destId="{D498BD89-7E50-44AC-B506-6C9A8584E36B}" srcOrd="6" destOrd="0" presId="urn:microsoft.com/office/officeart/2005/8/layout/process2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225886-036F-44F7-B33F-7731FA060B84}" type="doc">
      <dgm:prSet loTypeId="urn:microsoft.com/office/officeart/2005/8/layout/pList2#1" loCatId="picture" qsTypeId="urn:microsoft.com/office/officeart/2005/8/quickstyle/simple2" qsCatId="simple" csTypeId="urn:microsoft.com/office/officeart/2005/8/colors/colorful4" csCatId="colorful" phldr="1"/>
      <dgm:spPr/>
    </dgm:pt>
    <dgm:pt modelId="{DC7184E6-F528-4EA7-956C-884C4BBDCCDA}">
      <dgm:prSet phldrT="[Text]"/>
      <dgm:spPr/>
      <dgm:t>
        <a:bodyPr anchor="ctr"/>
        <a:lstStyle/>
        <a:p>
          <a:pPr rtl="1"/>
          <a:r>
            <a:rPr lang="ar-SA" b="1" dirty="0">
              <a:latin typeface="Tahoma" charset="0"/>
            </a:rPr>
            <a:t>راقب ردود فعل المشاركين</a:t>
          </a:r>
          <a:endParaRPr lang="ar-EG" dirty="0"/>
        </a:p>
      </dgm:t>
    </dgm:pt>
    <dgm:pt modelId="{65836C05-0B2A-4A72-A19C-A756C4DE008A}" type="parTrans" cxnId="{7AD3F371-0D37-435B-900A-0AB81F978447}">
      <dgm:prSet/>
      <dgm:spPr/>
      <dgm:t>
        <a:bodyPr/>
        <a:lstStyle/>
        <a:p>
          <a:endParaRPr lang="en-US"/>
        </a:p>
      </dgm:t>
    </dgm:pt>
    <dgm:pt modelId="{005B21A9-A175-497B-B5E3-2F09D0AB8A3B}" type="sibTrans" cxnId="{7AD3F371-0D37-435B-900A-0AB81F978447}">
      <dgm:prSet/>
      <dgm:spPr/>
      <dgm:t>
        <a:bodyPr/>
        <a:lstStyle/>
        <a:p>
          <a:endParaRPr lang="en-US"/>
        </a:p>
      </dgm:t>
    </dgm:pt>
    <dgm:pt modelId="{EEE89FE8-E94F-40D0-BFA2-4743ACB3857F}">
      <dgm:prSet phldrT="[Text]"/>
      <dgm:spPr/>
      <dgm:t>
        <a:bodyPr anchor="ctr"/>
        <a:lstStyle/>
        <a:p>
          <a:pPr rtl="1"/>
          <a:r>
            <a:rPr lang="ar-SA" b="1" dirty="0">
              <a:latin typeface="Tahoma" charset="0"/>
            </a:rPr>
            <a:t>راجع نتائج التمارين</a:t>
          </a:r>
          <a:endParaRPr lang="ar-EG" dirty="0"/>
        </a:p>
      </dgm:t>
    </dgm:pt>
    <dgm:pt modelId="{196F7960-F2CA-41C6-A28F-BF08AB38FDF7}" type="parTrans" cxnId="{028BF799-6642-4F70-B113-156EC559B497}">
      <dgm:prSet/>
      <dgm:spPr/>
      <dgm:t>
        <a:bodyPr/>
        <a:lstStyle/>
        <a:p>
          <a:endParaRPr lang="en-US"/>
        </a:p>
      </dgm:t>
    </dgm:pt>
    <dgm:pt modelId="{8B90D63B-B34F-45A4-81BF-86C8CE927799}" type="sibTrans" cxnId="{028BF799-6642-4F70-B113-156EC559B497}">
      <dgm:prSet/>
      <dgm:spPr/>
      <dgm:t>
        <a:bodyPr/>
        <a:lstStyle/>
        <a:p>
          <a:endParaRPr lang="en-US"/>
        </a:p>
      </dgm:t>
    </dgm:pt>
    <dgm:pt modelId="{0811722C-058F-4DAF-A0BE-29035E49D881}">
      <dgm:prSet phldrT="[Text]"/>
      <dgm:spPr/>
      <dgm:t>
        <a:bodyPr anchor="ctr"/>
        <a:lstStyle/>
        <a:p>
          <a:pPr rtl="1"/>
          <a:r>
            <a:rPr lang="ar-SA" b="1" dirty="0">
              <a:latin typeface="Tahoma" charset="0"/>
            </a:rPr>
            <a:t>إطرح أسئلة</a:t>
          </a:r>
          <a:endParaRPr lang="ar-EG" b="1" dirty="0">
            <a:latin typeface="Tahoma" charset="0"/>
          </a:endParaRPr>
        </a:p>
      </dgm:t>
    </dgm:pt>
    <dgm:pt modelId="{0DC04863-FA9A-4707-836C-4C03CB244B85}" type="parTrans" cxnId="{697A4004-0EEA-4FBA-9E6B-C58323464D4D}">
      <dgm:prSet/>
      <dgm:spPr/>
      <dgm:t>
        <a:bodyPr/>
        <a:lstStyle/>
        <a:p>
          <a:endParaRPr lang="en-US"/>
        </a:p>
      </dgm:t>
    </dgm:pt>
    <dgm:pt modelId="{E308C2F8-AB67-4EA1-801C-B6DEF7895EAD}" type="sibTrans" cxnId="{697A4004-0EEA-4FBA-9E6B-C58323464D4D}">
      <dgm:prSet/>
      <dgm:spPr/>
      <dgm:t>
        <a:bodyPr/>
        <a:lstStyle/>
        <a:p>
          <a:endParaRPr lang="en-US"/>
        </a:p>
      </dgm:t>
    </dgm:pt>
    <dgm:pt modelId="{EF22552C-99DB-4D36-93E0-EE4A9989E3BC}">
      <dgm:prSet phldrT="[Text]"/>
      <dgm:spPr/>
      <dgm:t>
        <a:bodyPr anchor="ctr"/>
        <a:lstStyle/>
        <a:p>
          <a:pPr rtl="1"/>
          <a:r>
            <a:rPr lang="ar-SA" b="1" dirty="0">
              <a:latin typeface="Tahoma" charset="0"/>
            </a:rPr>
            <a:t>اطلب من المشاركين أن يبيّنوا ما الذي تعلموه </a:t>
          </a:r>
          <a:r>
            <a:rPr lang="en-US" b="1" dirty="0">
              <a:latin typeface="Tahoma" charset="0"/>
            </a:rPr>
            <a:t>)</a:t>
          </a:r>
          <a:r>
            <a:rPr lang="ar-SA" b="1" dirty="0">
              <a:latin typeface="Tahoma" charset="0"/>
            </a:rPr>
            <a:t>التعليم </a:t>
          </a:r>
          <a:r>
            <a:rPr lang="ar-SA" b="1" dirty="0" err="1">
              <a:latin typeface="Tahoma" charset="0"/>
            </a:rPr>
            <a:t>الإسترجاعي</a:t>
          </a:r>
          <a:r>
            <a:rPr lang="en-US" b="1" dirty="0">
              <a:latin typeface="Tahoma" charset="0"/>
            </a:rPr>
            <a:t>(</a:t>
          </a:r>
          <a:endParaRPr lang="ar-EG" b="1" dirty="0">
            <a:latin typeface="Tahoma" charset="0"/>
          </a:endParaRPr>
        </a:p>
      </dgm:t>
    </dgm:pt>
    <dgm:pt modelId="{BAA26BF7-774A-406B-B514-C1EB5391F1F1}" type="parTrans" cxnId="{D6A020AC-AB71-42D5-874D-3875CBCBD315}">
      <dgm:prSet/>
      <dgm:spPr/>
      <dgm:t>
        <a:bodyPr/>
        <a:lstStyle/>
        <a:p>
          <a:endParaRPr lang="en-US"/>
        </a:p>
      </dgm:t>
    </dgm:pt>
    <dgm:pt modelId="{70F0D1B9-D844-4C53-9F29-50278B7FBE1F}" type="sibTrans" cxnId="{D6A020AC-AB71-42D5-874D-3875CBCBD315}">
      <dgm:prSet/>
      <dgm:spPr/>
      <dgm:t>
        <a:bodyPr/>
        <a:lstStyle/>
        <a:p>
          <a:endParaRPr lang="en-US"/>
        </a:p>
      </dgm:t>
    </dgm:pt>
    <dgm:pt modelId="{009B41E2-FC66-49F7-902F-1603493D6327}" type="pres">
      <dgm:prSet presAssocID="{18225886-036F-44F7-B33F-7731FA060B84}" presName="Name0" presStyleCnt="0">
        <dgm:presLayoutVars>
          <dgm:dir/>
          <dgm:resizeHandles val="exact"/>
        </dgm:presLayoutVars>
      </dgm:prSet>
      <dgm:spPr/>
    </dgm:pt>
    <dgm:pt modelId="{C064FAB4-2A54-4380-B0D1-618131AA9925}" type="pres">
      <dgm:prSet presAssocID="{18225886-036F-44F7-B33F-7731FA060B84}" presName="bkgdShp" presStyleLbl="alignAccFollowNode1" presStyleIdx="0" presStyleCnt="1" custScaleY="70503"/>
      <dgm:spPr/>
    </dgm:pt>
    <dgm:pt modelId="{761DA5EB-7CC5-4DB1-BF4D-3CD7CDAA08E8}" type="pres">
      <dgm:prSet presAssocID="{18225886-036F-44F7-B33F-7731FA060B84}" presName="linComp" presStyleCnt="0"/>
      <dgm:spPr/>
    </dgm:pt>
    <dgm:pt modelId="{F5A627F7-00ED-4EB6-B233-0729A418C5EE}" type="pres">
      <dgm:prSet presAssocID="{DC7184E6-F528-4EA7-956C-884C4BBDCCDA}" presName="compNode" presStyleCnt="0"/>
      <dgm:spPr/>
    </dgm:pt>
    <dgm:pt modelId="{01EAB816-2500-4294-AA7E-5262F487B308}" type="pres">
      <dgm:prSet presAssocID="{DC7184E6-F528-4EA7-956C-884C4BBDCCDA}" presName="node" presStyleLbl="node1" presStyleIdx="0" presStyleCnt="4" custScaleY="62286" custLinFactNeighborY="-25142">
        <dgm:presLayoutVars>
          <dgm:bulletEnabled val="1"/>
        </dgm:presLayoutVars>
      </dgm:prSet>
      <dgm:spPr/>
    </dgm:pt>
    <dgm:pt modelId="{EF2D49AD-7E9C-4A7F-804F-96562D620EB6}" type="pres">
      <dgm:prSet presAssocID="{DC7184E6-F528-4EA7-956C-884C4BBDCCDA}" presName="invisiNode" presStyleLbl="node1" presStyleIdx="0" presStyleCnt="4"/>
      <dgm:spPr/>
    </dgm:pt>
    <dgm:pt modelId="{38531192-886D-464C-B7AC-6D2EE0BC510E}" type="pres">
      <dgm:prSet presAssocID="{DC7184E6-F528-4EA7-956C-884C4BBDCCDA}" presName="imagNode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6DF36038-9E0E-4073-AECC-CFFEA80D3679}" type="pres">
      <dgm:prSet presAssocID="{005B21A9-A175-497B-B5E3-2F09D0AB8A3B}" presName="sibTrans" presStyleLbl="sibTrans2D1" presStyleIdx="0" presStyleCnt="0"/>
      <dgm:spPr/>
    </dgm:pt>
    <dgm:pt modelId="{515B9386-63F3-4C72-A85A-5CB94BAE0D83}" type="pres">
      <dgm:prSet presAssocID="{EEE89FE8-E94F-40D0-BFA2-4743ACB3857F}" presName="compNode" presStyleCnt="0"/>
      <dgm:spPr/>
    </dgm:pt>
    <dgm:pt modelId="{62080646-D04D-401D-9C12-B0324EA846B8}" type="pres">
      <dgm:prSet presAssocID="{EEE89FE8-E94F-40D0-BFA2-4743ACB3857F}" presName="node" presStyleLbl="node1" presStyleIdx="1" presStyleCnt="4" custScaleY="62286" custLinFactNeighborY="-25142">
        <dgm:presLayoutVars>
          <dgm:bulletEnabled val="1"/>
        </dgm:presLayoutVars>
      </dgm:prSet>
      <dgm:spPr/>
    </dgm:pt>
    <dgm:pt modelId="{0E257900-28BA-45E2-8CCA-7A76832B9CE0}" type="pres">
      <dgm:prSet presAssocID="{EEE89FE8-E94F-40D0-BFA2-4743ACB3857F}" presName="invisiNode" presStyleLbl="node1" presStyleIdx="1" presStyleCnt="4"/>
      <dgm:spPr/>
    </dgm:pt>
    <dgm:pt modelId="{294D4CC2-485D-45AA-B443-A94E31182F58}" type="pres">
      <dgm:prSet presAssocID="{EEE89FE8-E94F-40D0-BFA2-4743ACB3857F}" presName="imagNode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595250AF-225F-4F28-9F7D-2CDB8D6FC7D5}" type="pres">
      <dgm:prSet presAssocID="{8B90D63B-B34F-45A4-81BF-86C8CE927799}" presName="sibTrans" presStyleLbl="sibTrans2D1" presStyleIdx="0" presStyleCnt="0"/>
      <dgm:spPr/>
    </dgm:pt>
    <dgm:pt modelId="{7657DA1F-3EA7-4482-B928-5FC98B2FE46B}" type="pres">
      <dgm:prSet presAssocID="{0811722C-058F-4DAF-A0BE-29035E49D881}" presName="compNode" presStyleCnt="0"/>
      <dgm:spPr/>
    </dgm:pt>
    <dgm:pt modelId="{D9F53439-A638-4FA5-931C-015B11154E9E}" type="pres">
      <dgm:prSet presAssocID="{0811722C-058F-4DAF-A0BE-29035E49D881}" presName="node" presStyleLbl="node1" presStyleIdx="2" presStyleCnt="4" custScaleY="62286" custLinFactNeighborY="-25142">
        <dgm:presLayoutVars>
          <dgm:bulletEnabled val="1"/>
        </dgm:presLayoutVars>
      </dgm:prSet>
      <dgm:spPr/>
    </dgm:pt>
    <dgm:pt modelId="{26C31BFD-C1C0-4087-ACE1-0B8D1CDC0EC1}" type="pres">
      <dgm:prSet presAssocID="{0811722C-058F-4DAF-A0BE-29035E49D881}" presName="invisiNode" presStyleLbl="node1" presStyleIdx="2" presStyleCnt="4"/>
      <dgm:spPr/>
    </dgm:pt>
    <dgm:pt modelId="{EE8038A1-E9DF-4DA3-BE0C-53AA326E77DA}" type="pres">
      <dgm:prSet presAssocID="{0811722C-058F-4DAF-A0BE-29035E49D881}" presName="imagNode" presStyleLbl="fgImgPlace1" presStyleIdx="2" presStyleCnt="4"/>
      <dgm:spPr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F09D60D-7649-4259-8DDF-AACD40CD6DBB}" type="pres">
      <dgm:prSet presAssocID="{E308C2F8-AB67-4EA1-801C-B6DEF7895EAD}" presName="sibTrans" presStyleLbl="sibTrans2D1" presStyleIdx="0" presStyleCnt="0"/>
      <dgm:spPr/>
    </dgm:pt>
    <dgm:pt modelId="{B310AAEA-47E6-420B-82DB-0358178B0EC6}" type="pres">
      <dgm:prSet presAssocID="{EF22552C-99DB-4D36-93E0-EE4A9989E3BC}" presName="compNode" presStyleCnt="0"/>
      <dgm:spPr/>
    </dgm:pt>
    <dgm:pt modelId="{6A0B4D98-9462-4596-8350-A862709F897B}" type="pres">
      <dgm:prSet presAssocID="{EF22552C-99DB-4D36-93E0-EE4A9989E3BC}" presName="node" presStyleLbl="node1" presStyleIdx="3" presStyleCnt="4" custScaleY="62286" custLinFactNeighborY="-25142">
        <dgm:presLayoutVars>
          <dgm:bulletEnabled val="1"/>
        </dgm:presLayoutVars>
      </dgm:prSet>
      <dgm:spPr/>
    </dgm:pt>
    <dgm:pt modelId="{6FEE875E-2840-42C8-BC7B-317A2ED6504E}" type="pres">
      <dgm:prSet presAssocID="{EF22552C-99DB-4D36-93E0-EE4A9989E3BC}" presName="invisiNode" presStyleLbl="node1" presStyleIdx="3" presStyleCnt="4"/>
      <dgm:spPr/>
    </dgm:pt>
    <dgm:pt modelId="{9383F5F4-C533-4192-B4C8-406C11BA0AE6}" type="pres">
      <dgm:prSet presAssocID="{EF22552C-99DB-4D36-93E0-EE4A9989E3BC}" presName="imagNode" presStyleLbl="fgImgPlace1" presStyleIdx="3" presStyleCnt="4" custScaleX="107836" custScaleY="98181"/>
      <dgm:spPr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697A4004-0EEA-4FBA-9E6B-C58323464D4D}" srcId="{18225886-036F-44F7-B33F-7731FA060B84}" destId="{0811722C-058F-4DAF-A0BE-29035E49D881}" srcOrd="2" destOrd="0" parTransId="{0DC04863-FA9A-4707-836C-4C03CB244B85}" sibTransId="{E308C2F8-AB67-4EA1-801C-B6DEF7895EAD}"/>
    <dgm:cxn modelId="{579DC731-39E0-42A8-A08A-CDE38D9CDAA4}" type="presOf" srcId="{18225886-036F-44F7-B33F-7731FA060B84}" destId="{009B41E2-FC66-49F7-902F-1603493D6327}" srcOrd="0" destOrd="0" presId="urn:microsoft.com/office/officeart/2005/8/layout/pList2#1"/>
    <dgm:cxn modelId="{FB51435F-88D3-4D36-B807-E31E7C561578}" type="presOf" srcId="{EEE89FE8-E94F-40D0-BFA2-4743ACB3857F}" destId="{62080646-D04D-401D-9C12-B0324EA846B8}" srcOrd="0" destOrd="0" presId="urn:microsoft.com/office/officeart/2005/8/layout/pList2#1"/>
    <dgm:cxn modelId="{FC685563-2821-4F96-B961-69475E95D76F}" type="presOf" srcId="{EF22552C-99DB-4D36-93E0-EE4A9989E3BC}" destId="{6A0B4D98-9462-4596-8350-A862709F897B}" srcOrd="0" destOrd="0" presId="urn:microsoft.com/office/officeart/2005/8/layout/pList2#1"/>
    <dgm:cxn modelId="{E09AB850-0668-44D4-B1C9-5626E54149E1}" type="presOf" srcId="{E308C2F8-AB67-4EA1-801C-B6DEF7895EAD}" destId="{DF09D60D-7649-4259-8DDF-AACD40CD6DBB}" srcOrd="0" destOrd="0" presId="urn:microsoft.com/office/officeart/2005/8/layout/pList2#1"/>
    <dgm:cxn modelId="{7AD3F371-0D37-435B-900A-0AB81F978447}" srcId="{18225886-036F-44F7-B33F-7731FA060B84}" destId="{DC7184E6-F528-4EA7-956C-884C4BBDCCDA}" srcOrd="0" destOrd="0" parTransId="{65836C05-0B2A-4A72-A19C-A756C4DE008A}" sibTransId="{005B21A9-A175-497B-B5E3-2F09D0AB8A3B}"/>
    <dgm:cxn modelId="{028BF799-6642-4F70-B113-156EC559B497}" srcId="{18225886-036F-44F7-B33F-7731FA060B84}" destId="{EEE89FE8-E94F-40D0-BFA2-4743ACB3857F}" srcOrd="1" destOrd="0" parTransId="{196F7960-F2CA-41C6-A28F-BF08AB38FDF7}" sibTransId="{8B90D63B-B34F-45A4-81BF-86C8CE927799}"/>
    <dgm:cxn modelId="{D6A020AC-AB71-42D5-874D-3875CBCBD315}" srcId="{18225886-036F-44F7-B33F-7731FA060B84}" destId="{EF22552C-99DB-4D36-93E0-EE4A9989E3BC}" srcOrd="3" destOrd="0" parTransId="{BAA26BF7-774A-406B-B514-C1EB5391F1F1}" sibTransId="{70F0D1B9-D844-4C53-9F29-50278B7FBE1F}"/>
    <dgm:cxn modelId="{8874FAB2-CA65-451A-810F-7ED6EB577646}" type="presOf" srcId="{DC7184E6-F528-4EA7-956C-884C4BBDCCDA}" destId="{01EAB816-2500-4294-AA7E-5262F487B308}" srcOrd="0" destOrd="0" presId="urn:microsoft.com/office/officeart/2005/8/layout/pList2#1"/>
    <dgm:cxn modelId="{9E9BD0BD-C769-4B55-AE2A-50598624FCE5}" type="presOf" srcId="{8B90D63B-B34F-45A4-81BF-86C8CE927799}" destId="{595250AF-225F-4F28-9F7D-2CDB8D6FC7D5}" srcOrd="0" destOrd="0" presId="urn:microsoft.com/office/officeart/2005/8/layout/pList2#1"/>
    <dgm:cxn modelId="{1B130FE1-4813-4F46-B12B-A51770073B3D}" type="presOf" srcId="{0811722C-058F-4DAF-A0BE-29035E49D881}" destId="{D9F53439-A638-4FA5-931C-015B11154E9E}" srcOrd="0" destOrd="0" presId="urn:microsoft.com/office/officeart/2005/8/layout/pList2#1"/>
    <dgm:cxn modelId="{D4390FF0-E770-4F8A-9EF2-77CD37A8609B}" type="presOf" srcId="{005B21A9-A175-497B-B5E3-2F09D0AB8A3B}" destId="{6DF36038-9E0E-4073-AECC-CFFEA80D3679}" srcOrd="0" destOrd="0" presId="urn:microsoft.com/office/officeart/2005/8/layout/pList2#1"/>
    <dgm:cxn modelId="{3C4A2472-F1D9-4B3E-87AE-9F2AAA0578BF}" type="presParOf" srcId="{009B41E2-FC66-49F7-902F-1603493D6327}" destId="{C064FAB4-2A54-4380-B0D1-618131AA9925}" srcOrd="0" destOrd="0" presId="urn:microsoft.com/office/officeart/2005/8/layout/pList2#1"/>
    <dgm:cxn modelId="{E9D320AA-F37C-4D71-9F97-39B7F10029B2}" type="presParOf" srcId="{009B41E2-FC66-49F7-902F-1603493D6327}" destId="{761DA5EB-7CC5-4DB1-BF4D-3CD7CDAA08E8}" srcOrd="1" destOrd="0" presId="urn:microsoft.com/office/officeart/2005/8/layout/pList2#1"/>
    <dgm:cxn modelId="{203743C8-51BD-4CF6-B34C-7EC6981DB3AC}" type="presParOf" srcId="{761DA5EB-7CC5-4DB1-BF4D-3CD7CDAA08E8}" destId="{F5A627F7-00ED-4EB6-B233-0729A418C5EE}" srcOrd="0" destOrd="0" presId="urn:microsoft.com/office/officeart/2005/8/layout/pList2#1"/>
    <dgm:cxn modelId="{68B4793F-08AB-4DA6-80B0-8C421EEE9F67}" type="presParOf" srcId="{F5A627F7-00ED-4EB6-B233-0729A418C5EE}" destId="{01EAB816-2500-4294-AA7E-5262F487B308}" srcOrd="0" destOrd="0" presId="urn:microsoft.com/office/officeart/2005/8/layout/pList2#1"/>
    <dgm:cxn modelId="{C3FDDEE9-8C54-4B65-BFD5-790E0F337930}" type="presParOf" srcId="{F5A627F7-00ED-4EB6-B233-0729A418C5EE}" destId="{EF2D49AD-7E9C-4A7F-804F-96562D620EB6}" srcOrd="1" destOrd="0" presId="urn:microsoft.com/office/officeart/2005/8/layout/pList2#1"/>
    <dgm:cxn modelId="{C98F3EBF-093A-48B6-B69A-C4CA1DB6CC4C}" type="presParOf" srcId="{F5A627F7-00ED-4EB6-B233-0729A418C5EE}" destId="{38531192-886D-464C-B7AC-6D2EE0BC510E}" srcOrd="2" destOrd="0" presId="urn:microsoft.com/office/officeart/2005/8/layout/pList2#1"/>
    <dgm:cxn modelId="{06AA0AA3-0757-4876-96AD-828CD69F1B6A}" type="presParOf" srcId="{761DA5EB-7CC5-4DB1-BF4D-3CD7CDAA08E8}" destId="{6DF36038-9E0E-4073-AECC-CFFEA80D3679}" srcOrd="1" destOrd="0" presId="urn:microsoft.com/office/officeart/2005/8/layout/pList2#1"/>
    <dgm:cxn modelId="{182E2FB2-8A8C-48E9-B2F3-29AEF3BF9505}" type="presParOf" srcId="{761DA5EB-7CC5-4DB1-BF4D-3CD7CDAA08E8}" destId="{515B9386-63F3-4C72-A85A-5CB94BAE0D83}" srcOrd="2" destOrd="0" presId="urn:microsoft.com/office/officeart/2005/8/layout/pList2#1"/>
    <dgm:cxn modelId="{BC761510-903E-45DA-BBB9-B53844105BD4}" type="presParOf" srcId="{515B9386-63F3-4C72-A85A-5CB94BAE0D83}" destId="{62080646-D04D-401D-9C12-B0324EA846B8}" srcOrd="0" destOrd="0" presId="urn:microsoft.com/office/officeart/2005/8/layout/pList2#1"/>
    <dgm:cxn modelId="{196DAD4E-2E4F-4437-85E9-551C2F31039B}" type="presParOf" srcId="{515B9386-63F3-4C72-A85A-5CB94BAE0D83}" destId="{0E257900-28BA-45E2-8CCA-7A76832B9CE0}" srcOrd="1" destOrd="0" presId="urn:microsoft.com/office/officeart/2005/8/layout/pList2#1"/>
    <dgm:cxn modelId="{799B08A2-5CE9-454A-8B1F-BF52002E7157}" type="presParOf" srcId="{515B9386-63F3-4C72-A85A-5CB94BAE0D83}" destId="{294D4CC2-485D-45AA-B443-A94E31182F58}" srcOrd="2" destOrd="0" presId="urn:microsoft.com/office/officeart/2005/8/layout/pList2#1"/>
    <dgm:cxn modelId="{1560FEDF-DF70-4FF9-8853-9B9166D25578}" type="presParOf" srcId="{761DA5EB-7CC5-4DB1-BF4D-3CD7CDAA08E8}" destId="{595250AF-225F-4F28-9F7D-2CDB8D6FC7D5}" srcOrd="3" destOrd="0" presId="urn:microsoft.com/office/officeart/2005/8/layout/pList2#1"/>
    <dgm:cxn modelId="{50D8EA4C-5748-4BA0-A4E6-C2BBAD52B116}" type="presParOf" srcId="{761DA5EB-7CC5-4DB1-BF4D-3CD7CDAA08E8}" destId="{7657DA1F-3EA7-4482-B928-5FC98B2FE46B}" srcOrd="4" destOrd="0" presId="urn:microsoft.com/office/officeart/2005/8/layout/pList2#1"/>
    <dgm:cxn modelId="{9E1C4441-3E1B-4B6B-A5BF-B507EAAD8FEB}" type="presParOf" srcId="{7657DA1F-3EA7-4482-B928-5FC98B2FE46B}" destId="{D9F53439-A638-4FA5-931C-015B11154E9E}" srcOrd="0" destOrd="0" presId="urn:microsoft.com/office/officeart/2005/8/layout/pList2#1"/>
    <dgm:cxn modelId="{23CEA03B-4427-4BC8-B98D-7F390CF81C7F}" type="presParOf" srcId="{7657DA1F-3EA7-4482-B928-5FC98B2FE46B}" destId="{26C31BFD-C1C0-4087-ACE1-0B8D1CDC0EC1}" srcOrd="1" destOrd="0" presId="urn:microsoft.com/office/officeart/2005/8/layout/pList2#1"/>
    <dgm:cxn modelId="{684D98E8-792D-4D41-870A-0B0E9654520E}" type="presParOf" srcId="{7657DA1F-3EA7-4482-B928-5FC98B2FE46B}" destId="{EE8038A1-E9DF-4DA3-BE0C-53AA326E77DA}" srcOrd="2" destOrd="0" presId="urn:microsoft.com/office/officeart/2005/8/layout/pList2#1"/>
    <dgm:cxn modelId="{E3C4DD8B-70AD-43F8-B913-D5BF14C8ACC3}" type="presParOf" srcId="{761DA5EB-7CC5-4DB1-BF4D-3CD7CDAA08E8}" destId="{DF09D60D-7649-4259-8DDF-AACD40CD6DBB}" srcOrd="5" destOrd="0" presId="urn:microsoft.com/office/officeart/2005/8/layout/pList2#1"/>
    <dgm:cxn modelId="{28FC6F62-5541-4E12-8B8C-3E1DAA07CF61}" type="presParOf" srcId="{761DA5EB-7CC5-4DB1-BF4D-3CD7CDAA08E8}" destId="{B310AAEA-47E6-420B-82DB-0358178B0EC6}" srcOrd="6" destOrd="0" presId="urn:microsoft.com/office/officeart/2005/8/layout/pList2#1"/>
    <dgm:cxn modelId="{4C40E588-615D-4CB0-B41D-956A13F56491}" type="presParOf" srcId="{B310AAEA-47E6-420B-82DB-0358178B0EC6}" destId="{6A0B4D98-9462-4596-8350-A862709F897B}" srcOrd="0" destOrd="0" presId="urn:microsoft.com/office/officeart/2005/8/layout/pList2#1"/>
    <dgm:cxn modelId="{8BB201D6-8DDC-4806-AD6C-B4D192EA5BF1}" type="presParOf" srcId="{B310AAEA-47E6-420B-82DB-0358178B0EC6}" destId="{6FEE875E-2840-42C8-BC7B-317A2ED6504E}" srcOrd="1" destOrd="0" presId="urn:microsoft.com/office/officeart/2005/8/layout/pList2#1"/>
    <dgm:cxn modelId="{3F481526-ABEB-4753-9072-8917001F5A39}" type="presParOf" srcId="{B310AAEA-47E6-420B-82DB-0358178B0EC6}" destId="{9383F5F4-C533-4192-B4C8-406C11BA0AE6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225886-036F-44F7-B33F-7731FA060B84}" type="doc">
      <dgm:prSet loTypeId="urn:microsoft.com/office/officeart/2005/8/layout/pList2#1" loCatId="picture" qsTypeId="urn:microsoft.com/office/officeart/2005/8/quickstyle/simple2" qsCatId="simple" csTypeId="urn:microsoft.com/office/officeart/2005/8/colors/colorful4" csCatId="colorful" phldr="1"/>
      <dgm:spPr/>
    </dgm:pt>
    <dgm:pt modelId="{DC7184E6-F528-4EA7-956C-884C4BBDCCDA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Observe Participant Reactions</a:t>
          </a:r>
          <a:endParaRPr lang="en-US" dirty="0"/>
        </a:p>
      </dgm:t>
    </dgm:pt>
    <dgm:pt modelId="{65836C05-0B2A-4A72-A19C-A756C4DE008A}" type="parTrans" cxnId="{7AD3F371-0D37-435B-900A-0AB81F978447}">
      <dgm:prSet/>
      <dgm:spPr/>
      <dgm:t>
        <a:bodyPr/>
        <a:lstStyle/>
        <a:p>
          <a:endParaRPr lang="en-US"/>
        </a:p>
      </dgm:t>
    </dgm:pt>
    <dgm:pt modelId="{005B21A9-A175-497B-B5E3-2F09D0AB8A3B}" type="sibTrans" cxnId="{7AD3F371-0D37-435B-900A-0AB81F978447}">
      <dgm:prSet/>
      <dgm:spPr/>
      <dgm:t>
        <a:bodyPr/>
        <a:lstStyle/>
        <a:p>
          <a:endParaRPr lang="en-US"/>
        </a:p>
      </dgm:t>
    </dgm:pt>
    <dgm:pt modelId="{EEE89FE8-E94F-40D0-BFA2-4743ACB3857F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Review Exercise Results</a:t>
          </a:r>
          <a:endParaRPr lang="en-US" dirty="0"/>
        </a:p>
      </dgm:t>
    </dgm:pt>
    <dgm:pt modelId="{196F7960-F2CA-41C6-A28F-BF08AB38FDF7}" type="parTrans" cxnId="{028BF799-6642-4F70-B113-156EC559B497}">
      <dgm:prSet/>
      <dgm:spPr/>
      <dgm:t>
        <a:bodyPr/>
        <a:lstStyle/>
        <a:p>
          <a:endParaRPr lang="en-US"/>
        </a:p>
      </dgm:t>
    </dgm:pt>
    <dgm:pt modelId="{8B90D63B-B34F-45A4-81BF-86C8CE927799}" type="sibTrans" cxnId="{028BF799-6642-4F70-B113-156EC559B497}">
      <dgm:prSet/>
      <dgm:spPr/>
      <dgm:t>
        <a:bodyPr/>
        <a:lstStyle/>
        <a:p>
          <a:endParaRPr lang="en-US"/>
        </a:p>
      </dgm:t>
    </dgm:pt>
    <dgm:pt modelId="{0811722C-058F-4DAF-A0BE-29035E49D881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Ask Questions</a:t>
          </a:r>
        </a:p>
      </dgm:t>
    </dgm:pt>
    <dgm:pt modelId="{0DC04863-FA9A-4707-836C-4C03CB244B85}" type="parTrans" cxnId="{697A4004-0EEA-4FBA-9E6B-C58323464D4D}">
      <dgm:prSet/>
      <dgm:spPr/>
      <dgm:t>
        <a:bodyPr/>
        <a:lstStyle/>
        <a:p>
          <a:endParaRPr lang="en-US"/>
        </a:p>
      </dgm:t>
    </dgm:pt>
    <dgm:pt modelId="{E308C2F8-AB67-4EA1-801C-B6DEF7895EAD}" type="sibTrans" cxnId="{697A4004-0EEA-4FBA-9E6B-C58323464D4D}">
      <dgm:prSet/>
      <dgm:spPr/>
      <dgm:t>
        <a:bodyPr/>
        <a:lstStyle/>
        <a:p>
          <a:endParaRPr lang="en-US"/>
        </a:p>
      </dgm:t>
    </dgm:pt>
    <dgm:pt modelId="{EF22552C-99DB-4D36-93E0-EE4A9989E3BC}">
      <dgm:prSet phldrT="[Text]"/>
      <dgm:spPr/>
      <dgm:t>
        <a:bodyPr anchor="ctr"/>
        <a:lstStyle/>
        <a:p>
          <a:r>
            <a:rPr lang="en-US" b="1" dirty="0">
              <a:latin typeface="Tahoma" charset="0"/>
            </a:rPr>
            <a:t>Have Participants Teach Back</a:t>
          </a:r>
        </a:p>
      </dgm:t>
    </dgm:pt>
    <dgm:pt modelId="{BAA26BF7-774A-406B-B514-C1EB5391F1F1}" type="parTrans" cxnId="{D6A020AC-AB71-42D5-874D-3875CBCBD315}">
      <dgm:prSet/>
      <dgm:spPr/>
      <dgm:t>
        <a:bodyPr/>
        <a:lstStyle/>
        <a:p>
          <a:endParaRPr lang="en-US"/>
        </a:p>
      </dgm:t>
    </dgm:pt>
    <dgm:pt modelId="{70F0D1B9-D844-4C53-9F29-50278B7FBE1F}" type="sibTrans" cxnId="{D6A020AC-AB71-42D5-874D-3875CBCBD315}">
      <dgm:prSet/>
      <dgm:spPr/>
      <dgm:t>
        <a:bodyPr/>
        <a:lstStyle/>
        <a:p>
          <a:endParaRPr lang="en-US"/>
        </a:p>
      </dgm:t>
    </dgm:pt>
    <dgm:pt modelId="{009B41E2-FC66-49F7-902F-1603493D6327}" type="pres">
      <dgm:prSet presAssocID="{18225886-036F-44F7-B33F-7731FA060B84}" presName="Name0" presStyleCnt="0">
        <dgm:presLayoutVars>
          <dgm:dir/>
          <dgm:resizeHandles val="exact"/>
        </dgm:presLayoutVars>
      </dgm:prSet>
      <dgm:spPr/>
    </dgm:pt>
    <dgm:pt modelId="{C064FAB4-2A54-4380-B0D1-618131AA9925}" type="pres">
      <dgm:prSet presAssocID="{18225886-036F-44F7-B33F-7731FA060B84}" presName="bkgdShp" presStyleLbl="alignAccFollowNode1" presStyleIdx="0" presStyleCnt="1" custScaleY="70503"/>
      <dgm:spPr/>
    </dgm:pt>
    <dgm:pt modelId="{761DA5EB-7CC5-4DB1-BF4D-3CD7CDAA08E8}" type="pres">
      <dgm:prSet presAssocID="{18225886-036F-44F7-B33F-7731FA060B84}" presName="linComp" presStyleCnt="0"/>
      <dgm:spPr/>
    </dgm:pt>
    <dgm:pt modelId="{F5A627F7-00ED-4EB6-B233-0729A418C5EE}" type="pres">
      <dgm:prSet presAssocID="{DC7184E6-F528-4EA7-956C-884C4BBDCCDA}" presName="compNode" presStyleCnt="0"/>
      <dgm:spPr/>
    </dgm:pt>
    <dgm:pt modelId="{01EAB816-2500-4294-AA7E-5262F487B308}" type="pres">
      <dgm:prSet presAssocID="{DC7184E6-F528-4EA7-956C-884C4BBDCCDA}" presName="node" presStyleLbl="node1" presStyleIdx="0" presStyleCnt="4" custScaleY="62286" custLinFactNeighborY="-25142">
        <dgm:presLayoutVars>
          <dgm:bulletEnabled val="1"/>
        </dgm:presLayoutVars>
      </dgm:prSet>
      <dgm:spPr/>
    </dgm:pt>
    <dgm:pt modelId="{EF2D49AD-7E9C-4A7F-804F-96562D620EB6}" type="pres">
      <dgm:prSet presAssocID="{DC7184E6-F528-4EA7-956C-884C4BBDCCDA}" presName="invisiNode" presStyleLbl="node1" presStyleIdx="0" presStyleCnt="4"/>
      <dgm:spPr/>
    </dgm:pt>
    <dgm:pt modelId="{38531192-886D-464C-B7AC-6D2EE0BC510E}" type="pres">
      <dgm:prSet presAssocID="{DC7184E6-F528-4EA7-956C-884C4BBDCCDA}" presName="imagNode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6DF36038-9E0E-4073-AECC-CFFEA80D3679}" type="pres">
      <dgm:prSet presAssocID="{005B21A9-A175-497B-B5E3-2F09D0AB8A3B}" presName="sibTrans" presStyleLbl="sibTrans2D1" presStyleIdx="0" presStyleCnt="0"/>
      <dgm:spPr/>
    </dgm:pt>
    <dgm:pt modelId="{515B9386-63F3-4C72-A85A-5CB94BAE0D83}" type="pres">
      <dgm:prSet presAssocID="{EEE89FE8-E94F-40D0-BFA2-4743ACB3857F}" presName="compNode" presStyleCnt="0"/>
      <dgm:spPr/>
    </dgm:pt>
    <dgm:pt modelId="{62080646-D04D-401D-9C12-B0324EA846B8}" type="pres">
      <dgm:prSet presAssocID="{EEE89FE8-E94F-40D0-BFA2-4743ACB3857F}" presName="node" presStyleLbl="node1" presStyleIdx="1" presStyleCnt="4" custScaleY="62286" custLinFactNeighborY="-25142">
        <dgm:presLayoutVars>
          <dgm:bulletEnabled val="1"/>
        </dgm:presLayoutVars>
      </dgm:prSet>
      <dgm:spPr/>
    </dgm:pt>
    <dgm:pt modelId="{0E257900-28BA-45E2-8CCA-7A76832B9CE0}" type="pres">
      <dgm:prSet presAssocID="{EEE89FE8-E94F-40D0-BFA2-4743ACB3857F}" presName="invisiNode" presStyleLbl="node1" presStyleIdx="1" presStyleCnt="4"/>
      <dgm:spPr/>
    </dgm:pt>
    <dgm:pt modelId="{294D4CC2-485D-45AA-B443-A94E31182F58}" type="pres">
      <dgm:prSet presAssocID="{EEE89FE8-E94F-40D0-BFA2-4743ACB3857F}" presName="imagNode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595250AF-225F-4F28-9F7D-2CDB8D6FC7D5}" type="pres">
      <dgm:prSet presAssocID="{8B90D63B-B34F-45A4-81BF-86C8CE927799}" presName="sibTrans" presStyleLbl="sibTrans2D1" presStyleIdx="0" presStyleCnt="0"/>
      <dgm:spPr/>
    </dgm:pt>
    <dgm:pt modelId="{7657DA1F-3EA7-4482-B928-5FC98B2FE46B}" type="pres">
      <dgm:prSet presAssocID="{0811722C-058F-4DAF-A0BE-29035E49D881}" presName="compNode" presStyleCnt="0"/>
      <dgm:spPr/>
    </dgm:pt>
    <dgm:pt modelId="{D9F53439-A638-4FA5-931C-015B11154E9E}" type="pres">
      <dgm:prSet presAssocID="{0811722C-058F-4DAF-A0BE-29035E49D881}" presName="node" presStyleLbl="node1" presStyleIdx="2" presStyleCnt="4" custScaleY="62286" custLinFactNeighborY="-25142">
        <dgm:presLayoutVars>
          <dgm:bulletEnabled val="1"/>
        </dgm:presLayoutVars>
      </dgm:prSet>
      <dgm:spPr/>
    </dgm:pt>
    <dgm:pt modelId="{26C31BFD-C1C0-4087-ACE1-0B8D1CDC0EC1}" type="pres">
      <dgm:prSet presAssocID="{0811722C-058F-4DAF-A0BE-29035E49D881}" presName="invisiNode" presStyleLbl="node1" presStyleIdx="2" presStyleCnt="4"/>
      <dgm:spPr/>
    </dgm:pt>
    <dgm:pt modelId="{EE8038A1-E9DF-4DA3-BE0C-53AA326E77DA}" type="pres">
      <dgm:prSet presAssocID="{0811722C-058F-4DAF-A0BE-29035E49D881}" presName="imagNode" presStyleLbl="fgImgPlace1" presStyleIdx="2" presStyleCnt="4"/>
      <dgm:spPr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</dgm:pt>
    <dgm:pt modelId="{DF09D60D-7649-4259-8DDF-AACD40CD6DBB}" type="pres">
      <dgm:prSet presAssocID="{E308C2F8-AB67-4EA1-801C-B6DEF7895EAD}" presName="sibTrans" presStyleLbl="sibTrans2D1" presStyleIdx="0" presStyleCnt="0"/>
      <dgm:spPr/>
    </dgm:pt>
    <dgm:pt modelId="{B310AAEA-47E6-420B-82DB-0358178B0EC6}" type="pres">
      <dgm:prSet presAssocID="{EF22552C-99DB-4D36-93E0-EE4A9989E3BC}" presName="compNode" presStyleCnt="0"/>
      <dgm:spPr/>
    </dgm:pt>
    <dgm:pt modelId="{6A0B4D98-9462-4596-8350-A862709F897B}" type="pres">
      <dgm:prSet presAssocID="{EF22552C-99DB-4D36-93E0-EE4A9989E3BC}" presName="node" presStyleLbl="node1" presStyleIdx="3" presStyleCnt="4" custScaleY="62286" custLinFactNeighborY="-25142">
        <dgm:presLayoutVars>
          <dgm:bulletEnabled val="1"/>
        </dgm:presLayoutVars>
      </dgm:prSet>
      <dgm:spPr/>
    </dgm:pt>
    <dgm:pt modelId="{6FEE875E-2840-42C8-BC7B-317A2ED6504E}" type="pres">
      <dgm:prSet presAssocID="{EF22552C-99DB-4D36-93E0-EE4A9989E3BC}" presName="invisiNode" presStyleLbl="node1" presStyleIdx="3" presStyleCnt="4"/>
      <dgm:spPr/>
    </dgm:pt>
    <dgm:pt modelId="{9383F5F4-C533-4192-B4C8-406C11BA0AE6}" type="pres">
      <dgm:prSet presAssocID="{EF22552C-99DB-4D36-93E0-EE4A9989E3BC}" presName="imagNode" presStyleLbl="fgImgPlace1" presStyleIdx="3" presStyleCnt="4" custScaleX="107836" custScaleY="98181"/>
      <dgm:spPr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</dgm:ptLst>
  <dgm:cxnLst>
    <dgm:cxn modelId="{697A4004-0EEA-4FBA-9E6B-C58323464D4D}" srcId="{18225886-036F-44F7-B33F-7731FA060B84}" destId="{0811722C-058F-4DAF-A0BE-29035E49D881}" srcOrd="2" destOrd="0" parTransId="{0DC04863-FA9A-4707-836C-4C03CB244B85}" sibTransId="{E308C2F8-AB67-4EA1-801C-B6DEF7895EAD}"/>
    <dgm:cxn modelId="{71B6013A-0127-4E48-B3DC-D1F1C167D950}" type="presOf" srcId="{005B21A9-A175-497B-B5E3-2F09D0AB8A3B}" destId="{6DF36038-9E0E-4073-AECC-CFFEA80D3679}" srcOrd="0" destOrd="0" presId="urn:microsoft.com/office/officeart/2005/8/layout/pList2#1"/>
    <dgm:cxn modelId="{2FF91F66-5442-4288-90A9-823A33B8C908}" type="presOf" srcId="{DC7184E6-F528-4EA7-956C-884C4BBDCCDA}" destId="{01EAB816-2500-4294-AA7E-5262F487B308}" srcOrd="0" destOrd="0" presId="urn:microsoft.com/office/officeart/2005/8/layout/pList2#1"/>
    <dgm:cxn modelId="{86C61A4E-4E08-4E9F-9E3C-8D041EB584CE}" type="presOf" srcId="{E308C2F8-AB67-4EA1-801C-B6DEF7895EAD}" destId="{DF09D60D-7649-4259-8DDF-AACD40CD6DBB}" srcOrd="0" destOrd="0" presId="urn:microsoft.com/office/officeart/2005/8/layout/pList2#1"/>
    <dgm:cxn modelId="{7AD3F371-0D37-435B-900A-0AB81F978447}" srcId="{18225886-036F-44F7-B33F-7731FA060B84}" destId="{DC7184E6-F528-4EA7-956C-884C4BBDCCDA}" srcOrd="0" destOrd="0" parTransId="{65836C05-0B2A-4A72-A19C-A756C4DE008A}" sibTransId="{005B21A9-A175-497B-B5E3-2F09D0AB8A3B}"/>
    <dgm:cxn modelId="{028BF799-6642-4F70-B113-156EC559B497}" srcId="{18225886-036F-44F7-B33F-7731FA060B84}" destId="{EEE89FE8-E94F-40D0-BFA2-4743ACB3857F}" srcOrd="1" destOrd="0" parTransId="{196F7960-F2CA-41C6-A28F-BF08AB38FDF7}" sibTransId="{8B90D63B-B34F-45A4-81BF-86C8CE927799}"/>
    <dgm:cxn modelId="{9A4634AB-33E0-48EF-930F-0A71A913DCA7}" type="presOf" srcId="{18225886-036F-44F7-B33F-7731FA060B84}" destId="{009B41E2-FC66-49F7-902F-1603493D6327}" srcOrd="0" destOrd="0" presId="urn:microsoft.com/office/officeart/2005/8/layout/pList2#1"/>
    <dgm:cxn modelId="{8B72ACAB-BEA1-450E-8001-264B822CFC68}" type="presOf" srcId="{0811722C-058F-4DAF-A0BE-29035E49D881}" destId="{D9F53439-A638-4FA5-931C-015B11154E9E}" srcOrd="0" destOrd="0" presId="urn:microsoft.com/office/officeart/2005/8/layout/pList2#1"/>
    <dgm:cxn modelId="{D6A020AC-AB71-42D5-874D-3875CBCBD315}" srcId="{18225886-036F-44F7-B33F-7731FA060B84}" destId="{EF22552C-99DB-4D36-93E0-EE4A9989E3BC}" srcOrd="3" destOrd="0" parTransId="{BAA26BF7-774A-406B-B514-C1EB5391F1F1}" sibTransId="{70F0D1B9-D844-4C53-9F29-50278B7FBE1F}"/>
    <dgm:cxn modelId="{366BB3D1-DFCE-4382-A9BE-2328D4A367DE}" type="presOf" srcId="{8B90D63B-B34F-45A4-81BF-86C8CE927799}" destId="{595250AF-225F-4F28-9F7D-2CDB8D6FC7D5}" srcOrd="0" destOrd="0" presId="urn:microsoft.com/office/officeart/2005/8/layout/pList2#1"/>
    <dgm:cxn modelId="{2FA25FD2-56C9-4205-842C-06AB3CABA514}" type="presOf" srcId="{EEE89FE8-E94F-40D0-BFA2-4743ACB3857F}" destId="{62080646-D04D-401D-9C12-B0324EA846B8}" srcOrd="0" destOrd="0" presId="urn:microsoft.com/office/officeart/2005/8/layout/pList2#1"/>
    <dgm:cxn modelId="{C8D4C2E7-0B4A-4981-B8C5-F0560A5AC458}" type="presOf" srcId="{EF22552C-99DB-4D36-93E0-EE4A9989E3BC}" destId="{6A0B4D98-9462-4596-8350-A862709F897B}" srcOrd="0" destOrd="0" presId="urn:microsoft.com/office/officeart/2005/8/layout/pList2#1"/>
    <dgm:cxn modelId="{1EEC5B76-31B7-47F2-9A37-C77FD21C92A9}" type="presParOf" srcId="{009B41E2-FC66-49F7-902F-1603493D6327}" destId="{C064FAB4-2A54-4380-B0D1-618131AA9925}" srcOrd="0" destOrd="0" presId="urn:microsoft.com/office/officeart/2005/8/layout/pList2#1"/>
    <dgm:cxn modelId="{561799A6-89B8-470D-81FA-B8CE11CDC100}" type="presParOf" srcId="{009B41E2-FC66-49F7-902F-1603493D6327}" destId="{761DA5EB-7CC5-4DB1-BF4D-3CD7CDAA08E8}" srcOrd="1" destOrd="0" presId="urn:microsoft.com/office/officeart/2005/8/layout/pList2#1"/>
    <dgm:cxn modelId="{89F90AC7-4259-45B6-9B5C-08CB87CB2E5C}" type="presParOf" srcId="{761DA5EB-7CC5-4DB1-BF4D-3CD7CDAA08E8}" destId="{F5A627F7-00ED-4EB6-B233-0729A418C5EE}" srcOrd="0" destOrd="0" presId="urn:microsoft.com/office/officeart/2005/8/layout/pList2#1"/>
    <dgm:cxn modelId="{511CAD8C-6CE4-4036-BD7E-D2A4F32193AF}" type="presParOf" srcId="{F5A627F7-00ED-4EB6-B233-0729A418C5EE}" destId="{01EAB816-2500-4294-AA7E-5262F487B308}" srcOrd="0" destOrd="0" presId="urn:microsoft.com/office/officeart/2005/8/layout/pList2#1"/>
    <dgm:cxn modelId="{9B128033-DFB4-4C93-A523-535FE140A383}" type="presParOf" srcId="{F5A627F7-00ED-4EB6-B233-0729A418C5EE}" destId="{EF2D49AD-7E9C-4A7F-804F-96562D620EB6}" srcOrd="1" destOrd="0" presId="urn:microsoft.com/office/officeart/2005/8/layout/pList2#1"/>
    <dgm:cxn modelId="{19785551-C0DB-4CA4-B56C-7966AC09CAC4}" type="presParOf" srcId="{F5A627F7-00ED-4EB6-B233-0729A418C5EE}" destId="{38531192-886D-464C-B7AC-6D2EE0BC510E}" srcOrd="2" destOrd="0" presId="urn:microsoft.com/office/officeart/2005/8/layout/pList2#1"/>
    <dgm:cxn modelId="{DF1893A5-C547-4D62-8A21-587280879145}" type="presParOf" srcId="{761DA5EB-7CC5-4DB1-BF4D-3CD7CDAA08E8}" destId="{6DF36038-9E0E-4073-AECC-CFFEA80D3679}" srcOrd="1" destOrd="0" presId="urn:microsoft.com/office/officeart/2005/8/layout/pList2#1"/>
    <dgm:cxn modelId="{ED18A64C-F51A-4C76-B5DC-4BD562590427}" type="presParOf" srcId="{761DA5EB-7CC5-4DB1-BF4D-3CD7CDAA08E8}" destId="{515B9386-63F3-4C72-A85A-5CB94BAE0D83}" srcOrd="2" destOrd="0" presId="urn:microsoft.com/office/officeart/2005/8/layout/pList2#1"/>
    <dgm:cxn modelId="{2829C748-BAA7-4E0C-8B0C-34333B9979CE}" type="presParOf" srcId="{515B9386-63F3-4C72-A85A-5CB94BAE0D83}" destId="{62080646-D04D-401D-9C12-B0324EA846B8}" srcOrd="0" destOrd="0" presId="urn:microsoft.com/office/officeart/2005/8/layout/pList2#1"/>
    <dgm:cxn modelId="{57929559-B90D-40C6-AC49-E70A483BA178}" type="presParOf" srcId="{515B9386-63F3-4C72-A85A-5CB94BAE0D83}" destId="{0E257900-28BA-45E2-8CCA-7A76832B9CE0}" srcOrd="1" destOrd="0" presId="urn:microsoft.com/office/officeart/2005/8/layout/pList2#1"/>
    <dgm:cxn modelId="{CEC1D4CE-0547-44DC-BF9E-AD9FC9FB7D42}" type="presParOf" srcId="{515B9386-63F3-4C72-A85A-5CB94BAE0D83}" destId="{294D4CC2-485D-45AA-B443-A94E31182F58}" srcOrd="2" destOrd="0" presId="urn:microsoft.com/office/officeart/2005/8/layout/pList2#1"/>
    <dgm:cxn modelId="{B998F397-D1F9-4BEE-99AB-AEF6AC90D927}" type="presParOf" srcId="{761DA5EB-7CC5-4DB1-BF4D-3CD7CDAA08E8}" destId="{595250AF-225F-4F28-9F7D-2CDB8D6FC7D5}" srcOrd="3" destOrd="0" presId="urn:microsoft.com/office/officeart/2005/8/layout/pList2#1"/>
    <dgm:cxn modelId="{F0D581A4-3F8D-491E-AD10-BD7B6DFDD37B}" type="presParOf" srcId="{761DA5EB-7CC5-4DB1-BF4D-3CD7CDAA08E8}" destId="{7657DA1F-3EA7-4482-B928-5FC98B2FE46B}" srcOrd="4" destOrd="0" presId="urn:microsoft.com/office/officeart/2005/8/layout/pList2#1"/>
    <dgm:cxn modelId="{FD1F464F-A558-4D95-AC58-F7C45E841A8B}" type="presParOf" srcId="{7657DA1F-3EA7-4482-B928-5FC98B2FE46B}" destId="{D9F53439-A638-4FA5-931C-015B11154E9E}" srcOrd="0" destOrd="0" presId="urn:microsoft.com/office/officeart/2005/8/layout/pList2#1"/>
    <dgm:cxn modelId="{CB25DCB5-187B-4C43-A5C3-3867DBA57ED2}" type="presParOf" srcId="{7657DA1F-3EA7-4482-B928-5FC98B2FE46B}" destId="{26C31BFD-C1C0-4087-ACE1-0B8D1CDC0EC1}" srcOrd="1" destOrd="0" presId="urn:microsoft.com/office/officeart/2005/8/layout/pList2#1"/>
    <dgm:cxn modelId="{66C3933B-5ECC-4B75-912C-2784D15C976B}" type="presParOf" srcId="{7657DA1F-3EA7-4482-B928-5FC98B2FE46B}" destId="{EE8038A1-E9DF-4DA3-BE0C-53AA326E77DA}" srcOrd="2" destOrd="0" presId="urn:microsoft.com/office/officeart/2005/8/layout/pList2#1"/>
    <dgm:cxn modelId="{64EE6038-1A13-4A6D-AC9F-F3DC0F5F36B7}" type="presParOf" srcId="{761DA5EB-7CC5-4DB1-BF4D-3CD7CDAA08E8}" destId="{DF09D60D-7649-4259-8DDF-AACD40CD6DBB}" srcOrd="5" destOrd="0" presId="urn:microsoft.com/office/officeart/2005/8/layout/pList2#1"/>
    <dgm:cxn modelId="{065420DE-E2D9-4549-A03A-FAB16761E3B4}" type="presParOf" srcId="{761DA5EB-7CC5-4DB1-BF4D-3CD7CDAA08E8}" destId="{B310AAEA-47E6-420B-82DB-0358178B0EC6}" srcOrd="6" destOrd="0" presId="urn:microsoft.com/office/officeart/2005/8/layout/pList2#1"/>
    <dgm:cxn modelId="{6859F46A-BDFF-46A7-B127-D1604A17D669}" type="presParOf" srcId="{B310AAEA-47E6-420B-82DB-0358178B0EC6}" destId="{6A0B4D98-9462-4596-8350-A862709F897B}" srcOrd="0" destOrd="0" presId="urn:microsoft.com/office/officeart/2005/8/layout/pList2#1"/>
    <dgm:cxn modelId="{0E65DAA8-BC4B-49D4-A510-68768C0335C5}" type="presParOf" srcId="{B310AAEA-47E6-420B-82DB-0358178B0EC6}" destId="{6FEE875E-2840-42C8-BC7B-317A2ED6504E}" srcOrd="1" destOrd="0" presId="urn:microsoft.com/office/officeart/2005/8/layout/pList2#1"/>
    <dgm:cxn modelId="{ED036F4D-55BA-4A1D-854D-CB0976C60B0B}" type="presParOf" srcId="{B310AAEA-47E6-420B-82DB-0358178B0EC6}" destId="{9383F5F4-C533-4192-B4C8-406C11BA0AE6}" srcOrd="2" destOrd="0" presId="urn:microsoft.com/office/officeart/2005/8/layout/pList2#1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5981A-56D0-4B6B-B23C-1BB0C3A1817F}">
      <dsp:nvSpPr>
        <dsp:cNvPr id="0" name=""/>
        <dsp:cNvSpPr/>
      </dsp:nvSpPr>
      <dsp:spPr>
        <a:xfrm>
          <a:off x="1480962" y="3630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/>
            <a:t>الخطوة 1 -</a:t>
          </a:r>
          <a:r>
            <a:rPr lang="en-US" sz="1800" b="1" kern="1200" dirty="0"/>
            <a:t> </a:t>
          </a:r>
          <a:r>
            <a:rPr lang="ar-SA" sz="1800" b="1" kern="1200" dirty="0"/>
            <a:t>النتائج</a:t>
          </a:r>
          <a:endParaRPr lang="ar-EG" sz="1800" b="1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/>
            <a:t>حدد أهمية الأهداف والمحتوى</a:t>
          </a:r>
          <a:endParaRPr lang="ar-EG" sz="1800" b="1" kern="1200" dirty="0"/>
        </a:p>
      </dsp:txBody>
      <dsp:txXfrm>
        <a:off x="1500731" y="23399"/>
        <a:ext cx="5317037" cy="635416"/>
      </dsp:txXfrm>
    </dsp:sp>
    <dsp:sp modelId="{4F9C5258-10A1-48BD-9868-186A58A9BC3E}">
      <dsp:nvSpPr>
        <dsp:cNvPr id="0" name=""/>
        <dsp:cNvSpPr/>
      </dsp:nvSpPr>
      <dsp:spPr>
        <a:xfrm rot="5400000">
          <a:off x="3888525" y="461452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720769"/>
        <a:ext cx="463045" cy="177176"/>
      </dsp:txXfrm>
    </dsp:sp>
    <dsp:sp modelId="{511FBD02-5F99-4D2D-8C3D-5FA5D3A0AF8D}">
      <dsp:nvSpPr>
        <dsp:cNvPr id="0" name=""/>
        <dsp:cNvSpPr/>
      </dsp:nvSpPr>
      <dsp:spPr>
        <a:xfrm>
          <a:off x="1480962" y="1016062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/>
            <a:t>الخطوة 2 - </a:t>
          </a:r>
          <a:r>
            <a:rPr lang="en-US" sz="1800" b="1" kern="1200" dirty="0"/>
            <a:t> </a:t>
          </a:r>
          <a:r>
            <a:rPr lang="ar-SA" sz="1800" b="1" kern="1200" dirty="0"/>
            <a:t>الصورة الكبيرة</a:t>
          </a:r>
          <a:endParaRPr lang="ar-EG" sz="1800" b="1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/>
            <a:t>ألقِ نظرة سريعة على الوحدة التعليمية بأكملها</a:t>
          </a:r>
          <a:endParaRPr lang="ar-EG" sz="1800" b="1" kern="1200" dirty="0"/>
        </a:p>
      </dsp:txBody>
      <dsp:txXfrm>
        <a:off x="1500731" y="1035831"/>
        <a:ext cx="5317037" cy="635416"/>
      </dsp:txXfrm>
    </dsp:sp>
    <dsp:sp modelId="{DC178B8B-38BC-4C99-9DE5-A87A4E07E81B}">
      <dsp:nvSpPr>
        <dsp:cNvPr id="0" name=""/>
        <dsp:cNvSpPr/>
      </dsp:nvSpPr>
      <dsp:spPr>
        <a:xfrm rot="5400000">
          <a:off x="3888525" y="1473884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1733201"/>
        <a:ext cx="463045" cy="177176"/>
      </dsp:txXfrm>
    </dsp:sp>
    <dsp:sp modelId="{5415DBA8-CFFA-4376-9A77-B72A90B247DD}">
      <dsp:nvSpPr>
        <dsp:cNvPr id="0" name=""/>
        <dsp:cNvSpPr/>
      </dsp:nvSpPr>
      <dsp:spPr>
        <a:xfrm>
          <a:off x="1480962" y="2028494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/>
            <a:t>الخطوة </a:t>
          </a:r>
          <a:r>
            <a:rPr lang="en-US" sz="1800" b="1" kern="1200" dirty="0"/>
            <a:t> 3</a:t>
          </a:r>
          <a:r>
            <a:rPr lang="ar-SA" sz="1800" b="1" kern="1200" dirty="0"/>
            <a:t>- التفاصيل</a:t>
          </a: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/>
            <a:t>اقرأ المحتوى  ودوّن ملاحظاتك الخاصة</a:t>
          </a:r>
        </a:p>
      </dsp:txBody>
      <dsp:txXfrm>
        <a:off x="1500731" y="2048263"/>
        <a:ext cx="5317037" cy="635416"/>
      </dsp:txXfrm>
    </dsp:sp>
    <dsp:sp modelId="{61805A8D-8DBE-4846-A5A9-B47EB6C945B1}">
      <dsp:nvSpPr>
        <dsp:cNvPr id="0" name=""/>
        <dsp:cNvSpPr/>
      </dsp:nvSpPr>
      <dsp:spPr>
        <a:xfrm rot="5400000">
          <a:off x="3888525" y="2486316"/>
          <a:ext cx="253108" cy="771743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83557" y="2745633"/>
        <a:ext cx="463045" cy="177176"/>
      </dsp:txXfrm>
    </dsp:sp>
    <dsp:sp modelId="{D498BD89-7E50-44AC-B506-6C9A8584E36B}">
      <dsp:nvSpPr>
        <dsp:cNvPr id="0" name=""/>
        <dsp:cNvSpPr/>
      </dsp:nvSpPr>
      <dsp:spPr>
        <a:xfrm>
          <a:off x="1480962" y="3040926"/>
          <a:ext cx="5356575" cy="67495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/>
            <a:t>الخطوة </a:t>
          </a:r>
          <a:r>
            <a:rPr lang="en-US" sz="1800" b="1" kern="1200" dirty="0"/>
            <a:t>4 </a:t>
          </a:r>
          <a:r>
            <a:rPr lang="ar-SA" sz="1800" b="1" kern="1200" dirty="0"/>
            <a:t> - </a:t>
          </a:r>
          <a:r>
            <a:rPr lang="ar-SA" sz="1800" b="1" kern="1200" dirty="0" err="1"/>
            <a:t>الإختبار</a:t>
          </a:r>
          <a:endParaRPr lang="ar-SA" sz="1800" b="1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/>
            <a:t>اختتم الوحدة واسرد المواضيع الرئيسية</a:t>
          </a:r>
        </a:p>
      </dsp:txBody>
      <dsp:txXfrm>
        <a:off x="1500731" y="3060695"/>
        <a:ext cx="5317037" cy="635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5981A-56D0-4B6B-B23C-1BB0C3A1817F}">
      <dsp:nvSpPr>
        <dsp:cNvPr id="0" name=""/>
        <dsp:cNvSpPr/>
      </dsp:nvSpPr>
      <dsp:spPr>
        <a:xfrm>
          <a:off x="133350" y="709"/>
          <a:ext cx="2578099" cy="285975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1 – The Outcomes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Identify importance of objectives and content</a:t>
          </a:r>
        </a:p>
      </dsp:txBody>
      <dsp:txXfrm>
        <a:off x="141726" y="9085"/>
        <a:ext cx="2561347" cy="269223"/>
      </dsp:txXfrm>
    </dsp:sp>
    <dsp:sp modelId="{4F9C5258-10A1-48BD-9868-186A58A9BC3E}">
      <dsp:nvSpPr>
        <dsp:cNvPr id="0" name=""/>
        <dsp:cNvSpPr/>
      </dsp:nvSpPr>
      <dsp:spPr>
        <a:xfrm rot="5400000">
          <a:off x="1361703" y="238004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296143"/>
        <a:ext cx="103815" cy="39722"/>
      </dsp:txXfrm>
    </dsp:sp>
    <dsp:sp modelId="{511FBD02-5F99-4D2D-8C3D-5FA5D3A0AF8D}">
      <dsp:nvSpPr>
        <dsp:cNvPr id="0" name=""/>
        <dsp:cNvSpPr/>
      </dsp:nvSpPr>
      <dsp:spPr>
        <a:xfrm>
          <a:off x="133350" y="362347"/>
          <a:ext cx="2578099" cy="238491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2 – The Big Picture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Scan the entire module</a:t>
          </a:r>
        </a:p>
      </dsp:txBody>
      <dsp:txXfrm>
        <a:off x="140335" y="369332"/>
        <a:ext cx="2564129" cy="224521"/>
      </dsp:txXfrm>
    </dsp:sp>
    <dsp:sp modelId="{DC178B8B-38BC-4C99-9DE5-A87A4E07E81B}">
      <dsp:nvSpPr>
        <dsp:cNvPr id="0" name=""/>
        <dsp:cNvSpPr/>
      </dsp:nvSpPr>
      <dsp:spPr>
        <a:xfrm rot="5400000">
          <a:off x="1361703" y="552157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610296"/>
        <a:ext cx="103815" cy="39722"/>
      </dsp:txXfrm>
    </dsp:sp>
    <dsp:sp modelId="{5415DBA8-CFFA-4376-9A77-B72A90B247DD}">
      <dsp:nvSpPr>
        <dsp:cNvPr id="0" name=""/>
        <dsp:cNvSpPr/>
      </dsp:nvSpPr>
      <dsp:spPr>
        <a:xfrm>
          <a:off x="133347" y="676501"/>
          <a:ext cx="2578105" cy="242704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3 – The Details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Read and make your own notes</a:t>
          </a:r>
        </a:p>
      </dsp:txBody>
      <dsp:txXfrm>
        <a:off x="140456" y="683610"/>
        <a:ext cx="2563887" cy="228486"/>
      </dsp:txXfrm>
    </dsp:sp>
    <dsp:sp modelId="{61805A8D-8DBE-4846-A5A9-B47EB6C945B1}">
      <dsp:nvSpPr>
        <dsp:cNvPr id="0" name=""/>
        <dsp:cNvSpPr/>
      </dsp:nvSpPr>
      <dsp:spPr>
        <a:xfrm rot="5400000">
          <a:off x="1361703" y="870524"/>
          <a:ext cx="56746" cy="173025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 rot="-5400000">
        <a:off x="1338169" y="928663"/>
        <a:ext cx="103815" cy="39722"/>
      </dsp:txXfrm>
    </dsp:sp>
    <dsp:sp modelId="{D498BD89-7E50-44AC-B506-6C9A8584E36B}">
      <dsp:nvSpPr>
        <dsp:cNvPr id="0" name=""/>
        <dsp:cNvSpPr/>
      </dsp:nvSpPr>
      <dsp:spPr>
        <a:xfrm>
          <a:off x="114298" y="994868"/>
          <a:ext cx="2616203" cy="249021"/>
        </a:xfrm>
        <a:prstGeom prst="roundRect">
          <a:avLst>
            <a:gd name="adj" fmla="val 10000"/>
          </a:avLst>
        </a:prstGeom>
        <a:solidFill>
          <a:srgbClr val="003366"/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Step 4 – The Test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b="1" kern="1200" dirty="0"/>
            <a:t>Close the module and list the major topics</a:t>
          </a:r>
        </a:p>
      </dsp:txBody>
      <dsp:txXfrm>
        <a:off x="121592" y="1002162"/>
        <a:ext cx="2601615" cy="23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4FAB4-2A54-4380-B0D1-618131AA9925}">
      <dsp:nvSpPr>
        <dsp:cNvPr id="0" name=""/>
        <dsp:cNvSpPr/>
      </dsp:nvSpPr>
      <dsp:spPr>
        <a:xfrm>
          <a:off x="0" y="246857"/>
          <a:ext cx="8318500" cy="118006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31192-886D-464C-B7AC-6D2EE0BC510E}">
      <dsp:nvSpPr>
        <dsp:cNvPr id="0" name=""/>
        <dsp:cNvSpPr/>
      </dsp:nvSpPr>
      <dsp:spPr>
        <a:xfrm>
          <a:off x="251686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1EAB816-2500-4294-AA7E-5262F487B308}">
      <dsp:nvSpPr>
        <dsp:cNvPr id="0" name=""/>
        <dsp:cNvSpPr/>
      </dsp:nvSpPr>
      <dsp:spPr>
        <a:xfrm rot="10800000">
          <a:off x="251686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latin typeface="Tahoma" charset="0"/>
            </a:rPr>
            <a:t>راقب ردود فعل المشاركين</a:t>
          </a:r>
          <a:endParaRPr lang="ar-EG" sz="1700" kern="1200" dirty="0"/>
        </a:p>
      </dsp:txBody>
      <dsp:txXfrm rot="10800000">
        <a:off x="290872" y="1738087"/>
        <a:ext cx="1706571" cy="1235018"/>
      </dsp:txXfrm>
    </dsp:sp>
    <dsp:sp modelId="{294D4CC2-485D-45AA-B443-A94E31182F58}">
      <dsp:nvSpPr>
        <dsp:cNvPr id="0" name=""/>
        <dsp:cNvSpPr/>
      </dsp:nvSpPr>
      <dsp:spPr>
        <a:xfrm>
          <a:off x="2215124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080646-D04D-401D-9C12-B0324EA846B8}">
      <dsp:nvSpPr>
        <dsp:cNvPr id="0" name=""/>
        <dsp:cNvSpPr/>
      </dsp:nvSpPr>
      <dsp:spPr>
        <a:xfrm rot="10800000">
          <a:off x="2215124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32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latin typeface="Tahoma" charset="0"/>
            </a:rPr>
            <a:t>راجع نتائج التمارين</a:t>
          </a:r>
          <a:endParaRPr lang="ar-EG" sz="1700" kern="1200" dirty="0"/>
        </a:p>
      </dsp:txBody>
      <dsp:txXfrm rot="10800000">
        <a:off x="2254310" y="1738087"/>
        <a:ext cx="1706571" cy="1235018"/>
      </dsp:txXfrm>
    </dsp:sp>
    <dsp:sp modelId="{EE8038A1-E9DF-4DA3-BE0C-53AA326E77DA}">
      <dsp:nvSpPr>
        <dsp:cNvPr id="0" name=""/>
        <dsp:cNvSpPr/>
      </dsp:nvSpPr>
      <dsp:spPr>
        <a:xfrm>
          <a:off x="4178563" y="416052"/>
          <a:ext cx="1784943" cy="122743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F53439-A638-4FA5-931C-015B11154E9E}">
      <dsp:nvSpPr>
        <dsp:cNvPr id="0" name=""/>
        <dsp:cNvSpPr/>
      </dsp:nvSpPr>
      <dsp:spPr>
        <a:xfrm rot="10800000">
          <a:off x="4178563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65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latin typeface="Tahoma" charset="0"/>
            </a:rPr>
            <a:t>إطرح أسئلة</a:t>
          </a:r>
          <a:endParaRPr lang="ar-EG" sz="1700" b="1" kern="1200" dirty="0">
            <a:latin typeface="Tahoma" charset="0"/>
          </a:endParaRPr>
        </a:p>
      </dsp:txBody>
      <dsp:txXfrm rot="10800000">
        <a:off x="4217749" y="1738087"/>
        <a:ext cx="1706571" cy="1235018"/>
      </dsp:txXfrm>
    </dsp:sp>
    <dsp:sp modelId="{9383F5F4-C533-4192-B4C8-406C11BA0AE6}">
      <dsp:nvSpPr>
        <dsp:cNvPr id="0" name=""/>
        <dsp:cNvSpPr/>
      </dsp:nvSpPr>
      <dsp:spPr>
        <a:xfrm>
          <a:off x="6142001" y="427216"/>
          <a:ext cx="1924811" cy="12051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A0B4D98-9462-4596-8350-A862709F897B}">
      <dsp:nvSpPr>
        <dsp:cNvPr id="0" name=""/>
        <dsp:cNvSpPr/>
      </dsp:nvSpPr>
      <dsp:spPr>
        <a:xfrm rot="10800000">
          <a:off x="6211935" y="1738087"/>
          <a:ext cx="1784943" cy="12742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98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1" kern="1200" dirty="0">
              <a:latin typeface="Tahoma" charset="0"/>
            </a:rPr>
            <a:t>اطلب من المشاركين أن يبيّنوا ما الذي تعلموه </a:t>
          </a:r>
          <a:r>
            <a:rPr lang="en-US" sz="1700" b="1" kern="1200" dirty="0">
              <a:latin typeface="Tahoma" charset="0"/>
            </a:rPr>
            <a:t>)</a:t>
          </a:r>
          <a:r>
            <a:rPr lang="ar-SA" sz="1700" b="1" kern="1200" dirty="0">
              <a:latin typeface="Tahoma" charset="0"/>
            </a:rPr>
            <a:t>التعليم </a:t>
          </a:r>
          <a:r>
            <a:rPr lang="ar-SA" sz="1700" b="1" kern="1200" dirty="0" err="1">
              <a:latin typeface="Tahoma" charset="0"/>
            </a:rPr>
            <a:t>الإسترجاعي</a:t>
          </a:r>
          <a:r>
            <a:rPr lang="en-US" sz="1700" b="1" kern="1200" dirty="0">
              <a:latin typeface="Tahoma" charset="0"/>
            </a:rPr>
            <a:t>(</a:t>
          </a:r>
          <a:endParaRPr lang="ar-EG" sz="1700" b="1" kern="1200" dirty="0">
            <a:latin typeface="Tahoma" charset="0"/>
          </a:endParaRPr>
        </a:p>
      </dsp:txBody>
      <dsp:txXfrm rot="10800000">
        <a:off x="6251121" y="1738087"/>
        <a:ext cx="1706571" cy="12350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4FAB4-2A54-4380-B0D1-618131AA9925}">
      <dsp:nvSpPr>
        <dsp:cNvPr id="0" name=""/>
        <dsp:cNvSpPr/>
      </dsp:nvSpPr>
      <dsp:spPr>
        <a:xfrm>
          <a:off x="0" y="82601"/>
          <a:ext cx="2844800" cy="39486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31192-886D-464C-B7AC-6D2EE0BC510E}">
      <dsp:nvSpPr>
        <dsp:cNvPr id="0" name=""/>
        <dsp:cNvSpPr/>
      </dsp:nvSpPr>
      <dsp:spPr>
        <a:xfrm>
          <a:off x="86073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1EAB816-2500-4294-AA7E-5262F487B308}">
      <dsp:nvSpPr>
        <dsp:cNvPr id="0" name=""/>
        <dsp:cNvSpPr/>
      </dsp:nvSpPr>
      <dsp:spPr>
        <a:xfrm rot="10800000">
          <a:off x="86073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Observe Participant Reactions</a:t>
          </a:r>
          <a:endParaRPr lang="en-US" sz="600" kern="1200" dirty="0"/>
        </a:p>
      </dsp:txBody>
      <dsp:txXfrm rot="10800000">
        <a:off x="99185" y="581588"/>
        <a:ext cx="584199" cy="413254"/>
      </dsp:txXfrm>
    </dsp:sp>
    <dsp:sp modelId="{294D4CC2-485D-45AA-B443-A94E31182F58}">
      <dsp:nvSpPr>
        <dsp:cNvPr id="0" name=""/>
        <dsp:cNvSpPr/>
      </dsp:nvSpPr>
      <dsp:spPr>
        <a:xfrm>
          <a:off x="757538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080646-D04D-401D-9C12-B0324EA846B8}">
      <dsp:nvSpPr>
        <dsp:cNvPr id="0" name=""/>
        <dsp:cNvSpPr/>
      </dsp:nvSpPr>
      <dsp:spPr>
        <a:xfrm rot="10800000">
          <a:off x="757538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32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Review Exercise Results</a:t>
          </a:r>
          <a:endParaRPr lang="en-US" sz="600" kern="1200" dirty="0"/>
        </a:p>
      </dsp:txBody>
      <dsp:txXfrm rot="10800000">
        <a:off x="770650" y="581588"/>
        <a:ext cx="584199" cy="413254"/>
      </dsp:txXfrm>
    </dsp:sp>
    <dsp:sp modelId="{EE8038A1-E9DF-4DA3-BE0C-53AA326E77DA}">
      <dsp:nvSpPr>
        <dsp:cNvPr id="0" name=""/>
        <dsp:cNvSpPr/>
      </dsp:nvSpPr>
      <dsp:spPr>
        <a:xfrm>
          <a:off x="1429004" y="139216"/>
          <a:ext cx="610423" cy="4107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F53439-A638-4FA5-931C-015B11154E9E}">
      <dsp:nvSpPr>
        <dsp:cNvPr id="0" name=""/>
        <dsp:cNvSpPr/>
      </dsp:nvSpPr>
      <dsp:spPr>
        <a:xfrm rot="10800000">
          <a:off x="1429004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65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Ask Questions</a:t>
          </a:r>
        </a:p>
      </dsp:txBody>
      <dsp:txXfrm rot="10800000">
        <a:off x="1442116" y="581588"/>
        <a:ext cx="584199" cy="413254"/>
      </dsp:txXfrm>
    </dsp:sp>
    <dsp:sp modelId="{9383F5F4-C533-4192-B4C8-406C11BA0AE6}">
      <dsp:nvSpPr>
        <dsp:cNvPr id="0" name=""/>
        <dsp:cNvSpPr/>
      </dsp:nvSpPr>
      <dsp:spPr>
        <a:xfrm>
          <a:off x="2100470" y="142952"/>
          <a:ext cx="658256" cy="40324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A0B4D98-9462-4596-8350-A862709F897B}">
      <dsp:nvSpPr>
        <dsp:cNvPr id="0" name=""/>
        <dsp:cNvSpPr/>
      </dsp:nvSpPr>
      <dsp:spPr>
        <a:xfrm rot="10800000">
          <a:off x="2124387" y="581588"/>
          <a:ext cx="610423" cy="4263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-98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42672" bIns="42672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 dirty="0">
              <a:latin typeface="Tahoma" charset="0"/>
            </a:rPr>
            <a:t>Have Participants Teach Back</a:t>
          </a:r>
        </a:p>
      </dsp:txBody>
      <dsp:txXfrm rot="10800000">
        <a:off x="2137499" y="581588"/>
        <a:ext cx="584199" cy="413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4: Preparation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27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419713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2EE0F2-E9E5-7806-431A-AC41B7126ECF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E48D90-C9C7-0D09-B425-639CFE54EA00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DF4CE-6A57-62A4-69FD-ED142F8019E9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7AF53400-D45F-7A6D-4429-4ABF201ECF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/>
            <a:r>
              <a:rPr lang="ar-SA" dirty="0"/>
              <a:t>راجع: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0660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3E900F34-C805-E2B1-69B8-F62F52B06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EFF33EE8-027D-B712-F14D-7FE35CFDB5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574515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64034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20015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C05122-7C70-2503-6741-8D56C13D7BB0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03F6D6-0BA7-59AB-030D-EF9864CB264F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E3BE60-F13C-9986-D34D-556AF0E93639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B221D-9056-B220-5D29-2067BA570131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2" r:id="rId2"/>
    <p:sldLayoutId id="2147483753" r:id="rId3"/>
    <p:sldLayoutId id="2147483754" r:id="rId4"/>
    <p:sldLayoutId id="2147483755" r:id="rId5"/>
    <p:sldLayoutId id="2147483756" r:id="rId6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1AF956-C13D-B0CB-4813-A6935AAE305D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9BA3D-3A56-C589-A710-15263CE2B686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AF9DB-5D86-F95C-200F-339DEC18A79E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04: Preparing to Train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943D5-48C5-31EF-4AB6-2D30E9D670C2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9" r:id="rId2"/>
    <p:sldLayoutId id="2147483780" r:id="rId3"/>
    <p:sldLayoutId id="2147483795" r:id="rId4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r" rtl="1"/>
            <a:r>
              <a:rPr lang="ar-SA" dirty="0"/>
              <a:t>التحضير للتدريب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23642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ar-E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عواقب الاخفاق في تعلم المحتوى قبيل القيام بالتمرين؟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the consequence of failing to learn the content prior to conducting the training?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95748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تعلّم المحتوى</a:t>
            </a:r>
            <a:endParaRPr lang="ar-EG" dirty="0"/>
          </a:p>
        </p:txBody>
      </p:sp>
      <p:graphicFrame>
        <p:nvGraphicFramePr>
          <p:cNvPr id="13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63968213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F0F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the Content</a:t>
            </a:r>
            <a:endParaRPr lang="en-US" sz="1000" b="0" kern="0" dirty="0"/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206408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the Content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765890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استخدام المواد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11163" y="1219200"/>
            <a:ext cx="8017220" cy="3721099"/>
          </a:xfrm>
        </p:spPr>
        <p:txBody>
          <a:bodyPr/>
          <a:lstStyle/>
          <a:p>
            <a:pPr lvl="0" algn="r" rtl="1"/>
            <a:r>
              <a:rPr lang="ar-SA" dirty="0"/>
              <a:t>قم بما يلي</a:t>
            </a:r>
          </a:p>
          <a:p>
            <a:pPr lvl="1" algn="r" rtl="1"/>
            <a:r>
              <a:rPr lang="ar-SA" dirty="0"/>
              <a:t>استخدم الملاحظات للتحضير</a:t>
            </a:r>
          </a:p>
          <a:p>
            <a:pPr lvl="1" algn="r" rtl="1"/>
            <a:r>
              <a:rPr lang="ar-SA" dirty="0"/>
              <a:t>لخص النقاط الرئيسية من الشرائح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7625" y="1311966"/>
            <a:ext cx="3490706" cy="3629922"/>
          </a:xfrm>
        </p:spPr>
        <p:txBody>
          <a:bodyPr/>
          <a:lstStyle/>
          <a:p>
            <a:pPr lvl="0" algn="r" rtl="1"/>
            <a:r>
              <a:rPr lang="ar-SA" dirty="0"/>
              <a:t>لا تقم بما يلي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إستخدام ملاحظاتك كنص تقرؤه حرفيا</a:t>
            </a:r>
          </a:p>
          <a:p>
            <a:pPr lvl="1" algn="r" rtl="1"/>
            <a:r>
              <a:rPr lang="ar-SA" dirty="0"/>
              <a:t>القراءة من ملاحظاتك أثناء التدريس</a:t>
            </a:r>
          </a:p>
          <a:p>
            <a:pPr lvl="1" algn="r" rtl="1"/>
            <a:r>
              <a:rPr lang="ar-SA" dirty="0"/>
              <a:t>قراءة الشرائح حرفيا للفصل</a:t>
            </a: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the Materials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Do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Use the notes to prepare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Summarize the key points from the slides </a:t>
            </a:r>
          </a:p>
          <a:p>
            <a:pPr>
              <a:spcAft>
                <a:spcPct val="0"/>
              </a:spcAft>
            </a:pP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Do not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Use the notes as a script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Read from the notes while teaching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Read the slides verbatim to the class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23264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تعديل المحتوى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لاحظ الأمثلة الحديثة</a:t>
            </a:r>
          </a:p>
          <a:p>
            <a:pPr lvl="0" algn="r" rtl="1"/>
            <a:r>
              <a:rPr lang="ar-SA" dirty="0"/>
              <a:t>حدد تجاربك الشخصية ذات الصلة</a:t>
            </a:r>
          </a:p>
          <a:p>
            <a:pPr algn="r" rtl="1"/>
            <a:r>
              <a:rPr lang="ar-SA" dirty="0"/>
              <a:t>حضّر وصفا لكيفية انطباق التدريب على الوظيفة</a:t>
            </a:r>
          </a:p>
        </p:txBody>
      </p:sp>
      <p:pic>
        <p:nvPicPr>
          <p:cNvPr id="16" name="Picture 2" descr="D:\Users\Sharon\Downloads\8652007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6712" y="1471440"/>
            <a:ext cx="3233651" cy="21529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095875" y="3664330"/>
            <a:ext cx="3236976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rtl="1"/>
            <a:r>
              <a:rPr lang="ar-SA" sz="2000" b="1" dirty="0"/>
              <a:t>تحقق من المواءمة الصحيحة</a:t>
            </a:r>
            <a:endParaRPr lang="ar-EG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12415" y="3426145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Customizing the Content</a:t>
            </a:r>
            <a:endParaRPr lang="en-US" sz="1000" b="0" kern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Note recent examples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Identify relevant personal experiences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descriptions of how the training applies to the job</a:t>
            </a:r>
            <a:endParaRPr lang="en-US" sz="1000" b="0" kern="0" dirty="0"/>
          </a:p>
        </p:txBody>
      </p:sp>
      <p:sp>
        <p:nvSpPr>
          <p:cNvPr id="19" name="CallTop"/>
          <p:cNvSpPr txBox="1">
            <a:spLocks/>
          </p:cNvSpPr>
          <p:nvPr/>
        </p:nvSpPr>
        <p:spPr bwMode="auto">
          <a:xfrm>
            <a:off x="1203325" y="6181725"/>
            <a:ext cx="14732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Ensuring the proper fit</a:t>
            </a:r>
          </a:p>
        </p:txBody>
      </p:sp>
    </p:spTree>
    <p:extLst>
      <p:ext uri="{BB962C8B-B14F-4D97-AF65-F5344CB8AC3E}">
        <p14:creationId xmlns:p14="http://schemas.microsoft.com/office/powerpoint/2010/main" val="245406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تحضير ملاحظات المدرب</a:t>
            </a:r>
            <a:endParaRPr lang="ar-EG" dirty="0"/>
          </a:p>
        </p:txBody>
      </p:sp>
      <p:pic>
        <p:nvPicPr>
          <p:cNvPr id="17" name="Picture 2" descr="D:\Users\Sharon\Downloads\139963365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92699" y="1498946"/>
            <a:ext cx="2475631" cy="30444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 algn="r" rtl="1"/>
            <a:r>
              <a:rPr lang="ar-SA" dirty="0"/>
              <a:t>يوفر</a:t>
            </a:r>
          </a:p>
          <a:p>
            <a:pPr lvl="1" algn="r" rtl="1"/>
            <a:r>
              <a:rPr lang="ar-SA" dirty="0"/>
              <a:t>خارطة طريق لتحضير فصل  تدريبي</a:t>
            </a:r>
          </a:p>
          <a:p>
            <a:pPr lvl="1" algn="r" rtl="1"/>
            <a:r>
              <a:rPr lang="ar-SA" dirty="0"/>
              <a:t>خطة لتحقيق الأهداف التعليمية</a:t>
            </a:r>
          </a:p>
          <a:p>
            <a:pPr lvl="0" algn="r" rtl="1"/>
            <a:r>
              <a:rPr lang="ar-SA" dirty="0"/>
              <a:t>يتضمن</a:t>
            </a:r>
          </a:p>
          <a:p>
            <a:pPr lvl="1" algn="r" rtl="1"/>
            <a:r>
              <a:rPr lang="ar-SA" dirty="0"/>
              <a:t>المحتوى الرئيسي</a:t>
            </a:r>
          </a:p>
          <a:p>
            <a:pPr lvl="1" algn="r" rtl="1"/>
            <a:r>
              <a:rPr lang="ar-SA" dirty="0"/>
              <a:t>أمثلة</a:t>
            </a:r>
          </a:p>
          <a:p>
            <a:pPr lvl="1" algn="r" rtl="1"/>
            <a:r>
              <a:rPr lang="ar-SA" dirty="0"/>
              <a:t>أسئلة للمناقشة</a:t>
            </a:r>
          </a:p>
          <a:p>
            <a:pPr lvl="1" algn="r" rtl="1"/>
            <a:r>
              <a:rPr lang="ar-SA" dirty="0"/>
              <a:t>نماذج عن الاجابات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487" y="4327981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Developing Facilitator Notes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Provides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Roadmap for preparing a training session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Plan for achieving the learning objectives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Includes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Key content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Examples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Discussion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Sample answers</a:t>
            </a:r>
          </a:p>
        </p:txBody>
      </p:sp>
    </p:spTree>
    <p:extLst>
      <p:ext uri="{BB962C8B-B14F-4D97-AF65-F5344CB8AC3E}">
        <p14:creationId xmlns:p14="http://schemas.microsoft.com/office/powerpoint/2010/main" val="147081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توقع الإهتمامات والحاجات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940301" y="1219200"/>
            <a:ext cx="3976687" cy="3721099"/>
          </a:xfrm>
        </p:spPr>
        <p:txBody>
          <a:bodyPr/>
          <a:lstStyle/>
          <a:p>
            <a:pPr lvl="0" algn="r" rtl="1"/>
            <a:r>
              <a:rPr lang="ar-SA" dirty="0"/>
              <a:t>سلط الضوء على القضايا ذات الإهتمام الخاص</a:t>
            </a:r>
          </a:p>
          <a:p>
            <a:pPr lvl="0" algn="r" rtl="1"/>
            <a:r>
              <a:rPr lang="ar-SA" dirty="0"/>
              <a:t>لاحظ المواضيع التي تحتاج إلى تدريس مفصل</a:t>
            </a:r>
          </a:p>
          <a:p>
            <a:pPr algn="r" rtl="1"/>
            <a:r>
              <a:rPr lang="ar-SA" dirty="0"/>
              <a:t>ضع قائمة بالأسئلة المتوقعة من المشاركين وأجوبتها</a:t>
            </a:r>
          </a:p>
        </p:txBody>
      </p:sp>
      <p:pic>
        <p:nvPicPr>
          <p:cNvPr id="14" name="Picture 2" descr="D:\Users\Sharon\Downloads\10003928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163" y="1466850"/>
            <a:ext cx="3540704" cy="22420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11163" y="3756510"/>
            <a:ext cx="3540704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rtl="1"/>
            <a:r>
              <a:rPr lang="ar-SA" sz="2000" b="1" dirty="0"/>
              <a:t>ان تكون مستعداً</a:t>
            </a:r>
            <a:endParaRPr lang="ar-EG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320974" y="3493441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Anticipate Interests and Needs</a:t>
            </a:r>
            <a:endParaRPr lang="en-US" sz="1000" b="0" kern="0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Highlight topics of special interest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Note areas that require detailed instruction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List potential participant questions and answers</a:t>
            </a:r>
            <a:endParaRPr lang="en-US" sz="1000" b="0" kern="0" dirty="0"/>
          </a:p>
        </p:txBody>
      </p:sp>
      <p:sp>
        <p:nvSpPr>
          <p:cNvPr id="18" name="CallTop"/>
          <p:cNvSpPr/>
          <p:nvPr/>
        </p:nvSpPr>
        <p:spPr>
          <a:xfrm>
            <a:off x="828798" y="6175989"/>
            <a:ext cx="1894194" cy="304800"/>
          </a:xfrm>
          <a:prstGeom prst="rect">
            <a:avLst/>
          </a:prstGeom>
          <a:solidFill>
            <a:srgbClr val="003366"/>
          </a:solidFill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Being prepared</a:t>
            </a:r>
          </a:p>
        </p:txBody>
      </p:sp>
    </p:spTree>
    <p:extLst>
      <p:ext uri="{BB962C8B-B14F-4D97-AF65-F5344CB8AC3E}">
        <p14:creationId xmlns:p14="http://schemas.microsoft.com/office/powerpoint/2010/main" val="1543466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إعداد الانشطة التعليمية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تمرّن على تقديم الإرشادات وإتمام النشاط</a:t>
            </a:r>
          </a:p>
          <a:p>
            <a:pPr algn="r" rtl="1"/>
            <a:r>
              <a:rPr lang="ar-SA" dirty="0"/>
              <a:t>استبق الحاجات اللوجستية واحتياجات السلامة والأمن</a:t>
            </a:r>
          </a:p>
        </p:txBody>
      </p:sp>
      <p:pic>
        <p:nvPicPr>
          <p:cNvPr id="14" name="Picture 2" descr="D:\Users\Sharon\Downloads\12297972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909" y="1446564"/>
            <a:ext cx="3540704" cy="21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910909" y="3683380"/>
            <a:ext cx="3538728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rtl="1"/>
            <a:r>
              <a:rPr lang="ar-SA" sz="2000" b="1" dirty="0"/>
              <a:t>حضر خطة لسير العمل</a:t>
            </a:r>
            <a:endParaRPr lang="ar-EG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839770" y="3438802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Preparing Learning Activities</a:t>
            </a:r>
            <a:endParaRPr lang="en-US" sz="1000" b="0" kern="0" dirty="0"/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Practice providing instructions and completing the activity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Anticipate logistical, safety, and security needs</a:t>
            </a:r>
            <a:endParaRPr lang="en-US" sz="1000" b="0" kern="0" dirty="0"/>
          </a:p>
        </p:txBody>
      </p:sp>
      <p:sp>
        <p:nvSpPr>
          <p:cNvPr id="19" name="CallTop"/>
          <p:cNvSpPr txBox="1">
            <a:spLocks/>
          </p:cNvSpPr>
          <p:nvPr/>
        </p:nvSpPr>
        <p:spPr bwMode="auto">
          <a:xfrm>
            <a:off x="1089025" y="6200775"/>
            <a:ext cx="137795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Having a game plan</a:t>
            </a:r>
          </a:p>
        </p:txBody>
      </p:sp>
    </p:spTree>
    <p:extLst>
      <p:ext uri="{BB962C8B-B14F-4D97-AF65-F5344CB8AC3E}">
        <p14:creationId xmlns:p14="http://schemas.microsoft.com/office/powerpoint/2010/main" val="168811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rtl="1"/>
            <a:r>
              <a:rPr lang="ar-SA" dirty="0"/>
              <a:t>والورقة الموزعة </a:t>
            </a:r>
            <a:r>
              <a:rPr lang="en-US" dirty="0"/>
              <a:t>3.1</a:t>
            </a:r>
            <a:endParaRPr lang="ar-SA" dirty="0"/>
          </a:p>
        </p:txBody>
      </p:sp>
      <p:pic>
        <p:nvPicPr>
          <p:cNvPr id="20" name="Picture Placeholder 8"/>
          <p:cNvPicPr>
            <a:picLocks noGrp="1" noChangeAspect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4.4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</a:t>
            </a:r>
            <a:r>
              <a:rPr lang="ar-SA" dirty="0"/>
              <a:t> الاعداد لتقديم وحدة معينة</a:t>
            </a:r>
          </a:p>
          <a:p>
            <a:pPr lvl="1" algn="r" rtl="1"/>
            <a:r>
              <a:rPr lang="ar-SA" dirty="0"/>
              <a:t>المدة:</a:t>
            </a:r>
            <a:r>
              <a:rPr dirty="0"/>
              <a:t> 50 </a:t>
            </a:r>
            <a:r>
              <a:rPr lang="ar-SA" dirty="0"/>
              <a:t>دقيقة (</a:t>
            </a:r>
            <a:r>
              <a:rPr lang="en-US" dirty="0"/>
              <a:t>30</a:t>
            </a:r>
            <a:r>
              <a:rPr lang="ar-SA" dirty="0"/>
              <a:t> للتحضير؛ </a:t>
            </a:r>
            <a:r>
              <a:rPr lang="en-US" dirty="0"/>
              <a:t>20</a:t>
            </a:r>
            <a:r>
              <a:rPr lang="ar-SA" dirty="0"/>
              <a:t> للنقاش)</a:t>
            </a:r>
            <a:endParaRPr dirty="0"/>
          </a:p>
          <a:p>
            <a:pPr lvl="1" algn="r" rtl="1"/>
            <a:r>
              <a:rPr lang="ar-SA" dirty="0"/>
              <a:t>المجموعة: أثنان من المشاركين</a:t>
            </a:r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الاعداد لتقديم وحدة تعليمية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prepare to present a specific module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50 minutes (30-preparation; 20-discussion)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Participant pairs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Preparing to </a:t>
            </a:r>
            <a:br>
              <a:rPr lang="en-US" sz="1000" b="0" kern="0"/>
            </a:br>
            <a:r>
              <a:rPr lang="en-US" sz="1000" b="0" kern="0"/>
              <a:t>Present a Module Activity</a:t>
            </a:r>
            <a:endParaRPr lang="en-US" sz="1000" b="0" kern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4.4</a:t>
            </a:r>
          </a:p>
        </p:txBody>
      </p:sp>
      <p:sp>
        <p:nvSpPr>
          <p:cNvPr id="22" name="CallAddR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</a:t>
            </a:r>
          </a:p>
        </p:txBody>
      </p:sp>
    </p:spTree>
    <p:extLst>
      <p:ext uri="{BB962C8B-B14F-4D97-AF65-F5344CB8AC3E}">
        <p14:creationId xmlns:p14="http://schemas.microsoft.com/office/powerpoint/2010/main" val="4284603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التحضير لإدارة غرفة الدرس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كيفية بدء كل يوم</a:t>
            </a:r>
          </a:p>
          <a:p>
            <a:pPr lvl="0" algn="r" rtl="1"/>
            <a:r>
              <a:rPr lang="ar-SA" dirty="0"/>
              <a:t>إدارة الوقت</a:t>
            </a:r>
          </a:p>
          <a:p>
            <a:pPr lvl="0" algn="r" rtl="1"/>
            <a:r>
              <a:rPr lang="ar-SA" dirty="0"/>
              <a:t>إدارة فترات الإستراحة</a:t>
            </a:r>
          </a:p>
          <a:p>
            <a:pPr lvl="0" algn="r" rtl="1"/>
            <a:r>
              <a:rPr lang="ar-SA" dirty="0"/>
              <a:t>إدارة المشاركين الذين يشكلون تحديا</a:t>
            </a:r>
          </a:p>
          <a:p>
            <a:pPr algn="r" rtl="1"/>
            <a:r>
              <a:rPr lang="ar-SA" dirty="0"/>
              <a:t>تقييم التعلم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for Classroom Management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Beginning Each Day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Breaks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Managing Challenging Participants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Assessing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1582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عواقب الاخفاق في ادارة غرفة الدرس؟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a consequence of failing to manage the classroom?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34299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 algn="r" rtl="1"/>
            <a:r>
              <a:rPr lang="ar-SA" dirty="0"/>
              <a:t>عند نهاية هذه الوحدة التعليمية، ستتمكن من تحديد متطلبات تقديم التدريب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identify the requirements to present training.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البدء بالتدريب كل يوم</a:t>
            </a:r>
            <a:endParaRPr lang="ar-EG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احضر مبكرا من أجل</a:t>
            </a:r>
          </a:p>
          <a:p>
            <a:pPr lvl="1" algn="r" rtl="1"/>
            <a:r>
              <a:rPr lang="ar-SA" dirty="0"/>
              <a:t>تحضير غرفة الدرس</a:t>
            </a:r>
          </a:p>
          <a:p>
            <a:pPr lvl="1" algn="r" rtl="1"/>
            <a:r>
              <a:rPr lang="ar-SA" dirty="0"/>
              <a:t>التحقق من المعدات</a:t>
            </a:r>
          </a:p>
          <a:p>
            <a:pPr lvl="1" algn="r" rtl="1"/>
            <a:r>
              <a:rPr lang="ar-SA" dirty="0"/>
              <a:t>إعداد المخططات والمعروضات</a:t>
            </a:r>
          </a:p>
          <a:p>
            <a:pPr lvl="1" algn="r" rtl="1"/>
            <a:r>
              <a:rPr lang="ar-SA" dirty="0"/>
              <a:t>توزيع المواد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الاستعداد للترحيب بالمشاركين</a:t>
            </a:r>
          </a:p>
        </p:txBody>
      </p:sp>
      <p:pic>
        <p:nvPicPr>
          <p:cNvPr id="14" name="Picture 4" descr="D:\Users\Sharon\Downloads\110948150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1912" y="3781446"/>
            <a:ext cx="3690938" cy="28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830120" y="6343927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Beginning Training Each Day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Arrive early to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Prepare the classroom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Check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Prepare charts and displays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Distribute materials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Be ready to greet participants</a:t>
            </a:r>
          </a:p>
        </p:txBody>
      </p:sp>
    </p:spTree>
    <p:extLst>
      <p:ext uri="{BB962C8B-B14F-4D97-AF65-F5344CB8AC3E}">
        <p14:creationId xmlns:p14="http://schemas.microsoft.com/office/powerpoint/2010/main" val="270454353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الامثلة عن الامور التي تعد مضيعة للوقت خلال الفصل التدريبي؟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للمناقشة</a:t>
            </a:r>
            <a:endParaRPr lang="ar-EG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examples of things that waste time within a training session?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379974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إدارة وقت التدريب</a:t>
            </a:r>
            <a:endParaRPr lang="ar-EG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إعداد خطة مفصلة لإدارة الوقت</a:t>
            </a:r>
          </a:p>
          <a:p>
            <a:pPr lvl="0" algn="r" rtl="1"/>
            <a:r>
              <a:rPr lang="ar-SA" dirty="0"/>
              <a:t>مراقبة الوقت المستخدم فعليا</a:t>
            </a:r>
          </a:p>
          <a:p>
            <a:pPr lvl="0" algn="r" rtl="1"/>
            <a:r>
              <a:rPr lang="ar-SA" dirty="0"/>
              <a:t>استخدام ساعة حائط لمتابعة الوقت</a:t>
            </a:r>
          </a:p>
          <a:p>
            <a:pPr lvl="0" algn="r" rtl="1"/>
            <a:r>
              <a:rPr lang="ar-SA" dirty="0"/>
              <a:t>التعامل مع الأحداث والمشاركين الذين يعطلون سير التدريب</a:t>
            </a:r>
          </a:p>
          <a:p>
            <a:pPr lvl="0" algn="r" rtl="1"/>
            <a:r>
              <a:rPr lang="ar-SA" dirty="0"/>
              <a:t>تنظيم غرفة الدرس</a:t>
            </a:r>
          </a:p>
          <a:p>
            <a:pPr algn="r" rtl="1"/>
            <a:r>
              <a:rPr lang="ar-SA" dirty="0"/>
              <a:t>إدارة فترات الإستراحة</a:t>
            </a:r>
          </a:p>
        </p:txBody>
      </p:sp>
      <p:pic>
        <p:nvPicPr>
          <p:cNvPr id="17" name="Picture 2" descr="C:\Users\ahuidobro\AppData\Local\Temp\wz8789\is265_photosource\Lesson4\97951964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44443" y="3983752"/>
            <a:ext cx="2433638" cy="2395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586734" y="6353178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Training Time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Develop a detailed time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Track actual time used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a clock to monitor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Deal with disruptive events and participants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Organize the classroom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Manage breaks</a:t>
            </a:r>
          </a:p>
        </p:txBody>
      </p:sp>
    </p:spTree>
    <p:extLst>
      <p:ext uri="{BB962C8B-B14F-4D97-AF65-F5344CB8AC3E}">
        <p14:creationId xmlns:p14="http://schemas.microsoft.com/office/powerpoint/2010/main" val="186421270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D:\Users\Sharon\Downloads\15697401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30738" y="3389482"/>
            <a:ext cx="3975100" cy="20616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411163" y="1219201"/>
            <a:ext cx="8189912" cy="3719512"/>
          </a:xfrm>
        </p:spPr>
        <p:txBody>
          <a:bodyPr/>
          <a:lstStyle/>
          <a:p>
            <a:pPr algn="r" rtl="1"/>
            <a:r>
              <a:rPr lang="ar-SA" dirty="0"/>
              <a:t>كيف تعرف متى قد حان الوقت لتأخذ فترة استراحة؟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93994" y="5226278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How do you know when it is time to take a break?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199818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إدارة فترات الإستراحة</a:t>
            </a:r>
            <a:endParaRPr lang="ar-EG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استخدم فترات الإستراحة من أجل:</a:t>
            </a:r>
            <a:endParaRPr dirty="0"/>
          </a:p>
          <a:p>
            <a:pPr lvl="1" algn="r" rtl="1"/>
            <a:r>
              <a:rPr lang="ar-SA" dirty="0"/>
              <a:t>إعادة تنشيط المشاركين</a:t>
            </a:r>
          </a:p>
          <a:p>
            <a:pPr lvl="1" algn="r" rtl="1"/>
            <a:r>
              <a:rPr lang="ar-SA" dirty="0"/>
              <a:t>تجميع أفكارك</a:t>
            </a:r>
          </a:p>
          <a:p>
            <a:pPr lvl="1" algn="r" rtl="1"/>
            <a:r>
              <a:rPr lang="ar-SA" dirty="0"/>
              <a:t>الإنتقال من موضوع إلى آخر</a:t>
            </a:r>
          </a:p>
          <a:p>
            <a:pPr lvl="0" algn="r" rtl="1"/>
            <a:r>
              <a:rPr lang="ar-SA" dirty="0"/>
              <a:t>تطبيق الحدود الزمنية لفترة </a:t>
            </a:r>
            <a:r>
              <a:rPr lang="ar-SA" dirty="0" err="1"/>
              <a:t>الإستراحة</a:t>
            </a:r>
            <a:endParaRPr lang="ar-SA" dirty="0"/>
          </a:p>
          <a:p>
            <a:pPr lvl="0" algn="r" rtl="1"/>
            <a:r>
              <a:rPr lang="ar-SA" dirty="0"/>
              <a:t>كن نموذجا للإلتزام بالوقت</a:t>
            </a:r>
          </a:p>
        </p:txBody>
      </p:sp>
      <p:pic>
        <p:nvPicPr>
          <p:cNvPr id="14" name="Picture 2" descr="C:\Users\ahuidobro\AppData\Local\Temp\wz87e6\is265_photosource\Lesson4\stk313112rkn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2872" y="3775039"/>
            <a:ext cx="3444804" cy="2314906"/>
          </a:xfrm>
          <a:prstGeom prst="rect">
            <a:avLst/>
          </a:prstGeom>
          <a:noFill/>
          <a:ln w="9525" algn="ctr">
            <a:solidFill>
              <a:srgbClr val="25387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455833" y="5874669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Breaks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Use breaks to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Re-energize participants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Gather your thoughts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Transition from one topic to the next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Enforce break time limits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Model being prompt</a:t>
            </a:r>
          </a:p>
        </p:txBody>
      </p:sp>
    </p:spTree>
    <p:extLst>
      <p:ext uri="{BB962C8B-B14F-4D97-AF65-F5344CB8AC3E}">
        <p14:creationId xmlns:p14="http://schemas.microsoft.com/office/powerpoint/2010/main" val="381906274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إدارة المشاركين الذين يشكلون تحديا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امنع نشوء المشاكل بإقامة علاقات</a:t>
            </a:r>
          </a:p>
          <a:p>
            <a:pPr lvl="0" algn="r" rtl="1"/>
            <a:r>
              <a:rPr lang="ar-SA" dirty="0"/>
              <a:t>اتخذ إجراءً قبل أن يشعر الآخرون بالإحباط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حدد الأسباب المحتملة للتصرفات</a:t>
            </a:r>
            <a:r>
              <a:rPr dirty="0"/>
              <a:t> </a:t>
            </a:r>
          </a:p>
          <a:p>
            <a:pPr lvl="1" algn="r" rtl="1"/>
            <a:r>
              <a:rPr lang="ar-SA" dirty="0">
                <a:latin typeface="Arial"/>
                <a:cs typeface="Arial"/>
              </a:rPr>
              <a:t>تحدث على انفراد مع الشخص المعني</a:t>
            </a:r>
          </a:p>
          <a:p>
            <a:pPr lvl="1" algn="r" rtl="1"/>
            <a:r>
              <a:rPr lang="ar-SA" dirty="0"/>
              <a:t>اتخذ إجراءات منصفة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Challenging Participants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Prevent problems by establishing relationships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>
                <a:latin typeface="Arial"/>
                <a:cs typeface="Arial"/>
              </a:rPr>
              <a:t>Take action before others get frustrated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Determining the potential reasons for the behaviors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>
                <a:latin typeface="Arial"/>
                <a:cs typeface="Arial"/>
              </a:rPr>
              <a:t>Talking to the individual privately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Taking actions that are fair</a:t>
            </a:r>
          </a:p>
        </p:txBody>
      </p:sp>
    </p:spTree>
    <p:extLst>
      <p:ext uri="{BB962C8B-B14F-4D97-AF65-F5344CB8AC3E}">
        <p14:creationId xmlns:p14="http://schemas.microsoft.com/office/powerpoint/2010/main" val="2305649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4.5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من اجل التعرف على استراتيجيات إدارة المشاركين الذين يشكلون تحديا</a:t>
            </a:r>
          </a:p>
          <a:p>
            <a:pPr lvl="1" algn="r" rtl="1"/>
            <a:r>
              <a:rPr lang="ar-SA" dirty="0"/>
              <a:t>المدة:</a:t>
            </a:r>
            <a:r>
              <a:rPr dirty="0"/>
              <a:t> 15 </a:t>
            </a:r>
            <a:r>
              <a:rPr lang="ar-SA" dirty="0"/>
              <a:t>دقيقة (</a:t>
            </a:r>
            <a:r>
              <a:rPr dirty="0"/>
              <a:t>5</a:t>
            </a:r>
            <a:r>
              <a:rPr lang="ar-SA" dirty="0"/>
              <a:t> للإعداد؛ </a:t>
            </a:r>
            <a:r>
              <a:rPr dirty="0"/>
              <a:t>10</a:t>
            </a:r>
            <a:r>
              <a:rPr lang="ar-SA" dirty="0"/>
              <a:t> للنقاش)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المجموعة: أفراد</a:t>
            </a:r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إدارة المشاركين الذين يشكلون تحديا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identify strategies for managing challenging participants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15 minutes (5-prepartion; 10-discussion)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Managing Challenging Participants Activity</a:t>
            </a:r>
            <a:endParaRPr lang="en-US" sz="1000" b="0" kern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4.5</a:t>
            </a:r>
          </a:p>
        </p:txBody>
      </p:sp>
    </p:spTree>
    <p:extLst>
      <p:ext uri="{BB962C8B-B14F-4D97-AF65-F5344CB8AC3E}">
        <p14:creationId xmlns:p14="http://schemas.microsoft.com/office/powerpoint/2010/main" val="714854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التعلم</a:t>
            </a:r>
            <a:endParaRPr lang="ar-E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70395793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0" y="2647690"/>
            <a:ext cx="1041164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14724" y="2647690"/>
            <a:ext cx="898289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34250" y="2647690"/>
            <a:ext cx="1090730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: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5424" y="2647690"/>
            <a:ext cx="898289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>
                    <a:lumMod val="85000"/>
                  </a:schemeClr>
                </a:solidFill>
              </a:rPr>
              <a:t>المصدر</a:t>
            </a:r>
            <a:r>
              <a:rPr lang="en-US" sz="800" b="1" dirty="0">
                <a:solidFill>
                  <a:schemeClr val="bg1">
                    <a:lumMod val="85000"/>
                  </a:schemeClr>
                </a:solidFill>
              </a:rPr>
              <a:t>: Getty </a:t>
            </a:r>
            <a:endParaRPr lang="ar-EG" sz="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allTop"/>
          <p:cNvSpPr txBox="1">
            <a:spLocks noChangeArrowheads="1"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F0F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Assessing Learning</a:t>
            </a:r>
            <a:endParaRPr lang="en-US" sz="1000" b="0" kern="0" dirty="0"/>
          </a:p>
        </p:txBody>
      </p:sp>
      <p:graphicFrame>
        <p:nvGraphicFramePr>
          <p:cNvPr id="15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5402415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CallTop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Assessing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05475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عمل تقييمات في منتصف الدورة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اجمع تعليقات مستمرة من المشاركين</a:t>
            </a:r>
          </a:p>
          <a:p>
            <a:pPr lvl="0" algn="r" rtl="1"/>
            <a:r>
              <a:rPr lang="ar-SA" dirty="0">
                <a:latin typeface="Arial"/>
                <a:cs typeface="Arial"/>
              </a:rPr>
              <a:t>تحقق من أن التصحيحات والتعديلات التي أدخلتها سوف تمكّن المشاركين من تحقيق كل الأهداف التعليمية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Making Midcourse Assessments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Collect continuous feedback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>
                <a:latin typeface="Arial"/>
                <a:cs typeface="Arial"/>
              </a:rPr>
              <a:t>Check that corrections will allow participants to </a:t>
            </a:r>
            <a:r>
              <a:rPr lang="en-US" sz="1000" b="0" kern="0">
                <a:latin typeface="Arial"/>
                <a:cs typeface="Arial"/>
              </a:rPr>
              <a:t>achieve all objectives</a:t>
            </a:r>
            <a:endParaRPr lang="en-US" sz="1000" b="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1322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استخدام نتائج التقييم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اهداف التدريب: </a:t>
            </a:r>
            <a:r>
              <a:rPr lang="ar-SA" dirty="0"/>
              <a:t>ما هي الأهداف التي سعينا لتحقيقها؟</a:t>
            </a:r>
          </a:p>
          <a:p>
            <a:pPr lvl="0" algn="r" rtl="1"/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نتائج  التدريب: </a:t>
            </a:r>
            <a:r>
              <a:rPr lang="ar-SA" dirty="0"/>
              <a:t>ما الذي حصل بالفعل؟</a:t>
            </a:r>
          </a:p>
          <a:p>
            <a:pPr lvl="0" algn="r" rtl="1"/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التحسينات: </a:t>
            </a:r>
            <a:r>
              <a:rPr lang="ar-SA" dirty="0"/>
              <a:t>ما هي الأمور التي سنقوم بها بشكل أفضل خلال المرة القادمة؟</a:t>
            </a:r>
          </a:p>
          <a:p>
            <a:pPr algn="r" rtl="1"/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اجراءات المتابعة</a:t>
            </a:r>
            <a:r>
              <a:rPr lang="ar-SA" dirty="0"/>
              <a:t>: ما هي إجراءات المتابعة المطلوبة؟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Evaluation Results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kern="0" dirty="0"/>
              <a:t>Training Goals: </a:t>
            </a:r>
            <a:r>
              <a:rPr lang="en-US" sz="1000" b="0" kern="0" dirty="0"/>
              <a:t>What did we set out to do?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Training Outcomes: </a:t>
            </a:r>
            <a:r>
              <a:rPr lang="en-US" sz="1000" b="0" kern="0" dirty="0"/>
              <a:t>What actually happened?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Improvements: </a:t>
            </a:r>
            <a:r>
              <a:rPr lang="en-US" sz="1000" b="0" kern="0" dirty="0"/>
              <a:t>What are we going to do better next time?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kern="0" dirty="0"/>
              <a:t>Follow-Up Actions: </a:t>
            </a:r>
            <a:r>
              <a:rPr lang="en-US" sz="1000" b="0" kern="0" dirty="0"/>
              <a:t>What follow-up actions are needed?</a:t>
            </a:r>
          </a:p>
        </p:txBody>
      </p:sp>
    </p:spTree>
    <p:extLst>
      <p:ext uri="{BB962C8B-B14F-4D97-AF65-F5344CB8AC3E}">
        <p14:creationId xmlns:p14="http://schemas.microsoft.com/office/powerpoint/2010/main" val="271432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لماذا يعتبر الاعداد مهما؟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Why is preparation important?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18937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المفتاح </a:t>
            </a:r>
            <a:r>
              <a:rPr lang="ar-SA" dirty="0" err="1"/>
              <a:t>للاعداد</a:t>
            </a:r>
            <a:r>
              <a:rPr lang="ar-SA" dirty="0"/>
              <a:t>: التمرين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معرفة موضوعك ستكسبك ثقة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التمرن يمكّنك من إيصال هذه المعرفة</a:t>
            </a:r>
          </a:p>
        </p:txBody>
      </p:sp>
      <p:pic>
        <p:nvPicPr>
          <p:cNvPr id="14" name="Picture 3" descr="D:\Users\Sharon\Downloads\8129667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5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1150" y="1474737"/>
            <a:ext cx="2855566" cy="33959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639745" y="463854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Key to Preparation: Practice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Knowing your subject builds confidence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Practicing enables you to communicate that knowledge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037890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قم باعداد الجوانب اللوجستية</a:t>
            </a:r>
          </a:p>
          <a:p>
            <a:pPr lvl="0" algn="r" rtl="1"/>
            <a:r>
              <a:rPr lang="ar-SA" dirty="0"/>
              <a:t>قم باعداد المحتوى</a:t>
            </a:r>
          </a:p>
          <a:p>
            <a:pPr algn="r" rtl="1"/>
            <a:r>
              <a:rPr lang="ar-SA" dirty="0"/>
              <a:t>قم بالاعداد لإدارة غرفة الدرس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the logistics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the content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Prepare for classroom management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منشآت التدريب</a:t>
            </a:r>
          </a:p>
          <a:p>
            <a:pPr lvl="1" algn="r" rtl="1"/>
            <a:r>
              <a:rPr lang="ar-SA" dirty="0"/>
              <a:t>التصميم العام</a:t>
            </a:r>
          </a:p>
          <a:p>
            <a:pPr lvl="1" algn="r" rtl="1"/>
            <a:r>
              <a:rPr lang="ar-SA" dirty="0"/>
              <a:t>الطاقة</a:t>
            </a:r>
          </a:p>
          <a:p>
            <a:pPr lvl="1" algn="r" rtl="1"/>
            <a:r>
              <a:rPr lang="ar-SA" dirty="0"/>
              <a:t>السلامة والأمن</a:t>
            </a:r>
          </a:p>
          <a:p>
            <a:pPr lvl="0" algn="r" rtl="1"/>
            <a:r>
              <a:rPr lang="ar-SA" dirty="0"/>
              <a:t>المواد واللوازم والمعدات</a:t>
            </a:r>
          </a:p>
          <a:p>
            <a:pPr lvl="0" algn="r" rtl="1"/>
            <a:r>
              <a:rPr lang="ar-SA" dirty="0"/>
              <a:t>الدعم اللوجيستي</a:t>
            </a:r>
          </a:p>
          <a:p>
            <a:pPr lvl="1" algn="r" rtl="1"/>
            <a:r>
              <a:rPr lang="ar-SA" dirty="0"/>
              <a:t>النقل</a:t>
            </a:r>
          </a:p>
          <a:p>
            <a:pPr lvl="1" algn="r" rtl="1"/>
            <a:r>
              <a:rPr lang="ar-SA" dirty="0"/>
              <a:t>الطعام والسكن</a:t>
            </a:r>
          </a:p>
        </p:txBody>
      </p:sp>
      <p:pic>
        <p:nvPicPr>
          <p:cNvPr id="19" name="Content Placeholder 18" descr="D:\Users\Sharon\Downloads\12642204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562683" y="1610751"/>
            <a:ext cx="3000458" cy="27276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إعداد الجوانب اللوجستية</a:t>
            </a:r>
            <a:endParaRPr lang="ar-EG" dirty="0"/>
          </a:p>
        </p:txBody>
      </p:sp>
      <p:pic>
        <p:nvPicPr>
          <p:cNvPr id="17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4.1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02916" y="404806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DS/T/ATA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Training Facilities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Layout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Power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Safety and Security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Materials, Supplies, and Equipment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Logistical Support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Transportation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Food and Lodging</a:t>
            </a:r>
            <a:endParaRPr lang="en-US" sz="1000" b="0" kern="0" dirty="0"/>
          </a:p>
        </p:txBody>
      </p:sp>
      <p:sp>
        <p:nvSpPr>
          <p:cNvPr id="20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the Logistics</a:t>
            </a:r>
            <a:endParaRPr lang="en-US" sz="1000" b="0" kern="0" dirty="0"/>
          </a:p>
        </p:txBody>
      </p:sp>
      <p:sp>
        <p:nvSpPr>
          <p:cNvPr id="22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4.1</a:t>
            </a:r>
          </a:p>
        </p:txBody>
      </p:sp>
    </p:spTree>
    <p:extLst>
      <p:ext uri="{BB962C8B-B14F-4D97-AF65-F5344CB8AC3E}">
        <p14:creationId xmlns:p14="http://schemas.microsoft.com/office/powerpoint/2010/main" val="205207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تهيئة معدات التدريب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اختبر كل المعدات</a:t>
            </a:r>
          </a:p>
          <a:p>
            <a:pPr lvl="0" algn="r" rtl="1"/>
            <a:r>
              <a:rPr lang="ar-SA" dirty="0"/>
              <a:t>ضع خطة احتياطية</a:t>
            </a:r>
          </a:p>
          <a:p>
            <a:pPr lvl="0" algn="r" rtl="1"/>
            <a:r>
              <a:rPr lang="ar-SA" dirty="0"/>
              <a:t>استعرض كل الوسائط بالكامل</a:t>
            </a:r>
          </a:p>
          <a:p>
            <a:pPr algn="r" rtl="1"/>
            <a:r>
              <a:rPr lang="ar-SA" dirty="0"/>
              <a:t>اكتسب معرفة جيدة بالتكنولوجيا الجديدة قبل استخدامها</a:t>
            </a:r>
          </a:p>
        </p:txBody>
      </p:sp>
      <p:pic>
        <p:nvPicPr>
          <p:cNvPr id="9" name="Picture 2" descr="D:\Users\Sharon\Downloads\14591482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1746" y="1220788"/>
            <a:ext cx="2480733" cy="37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64790" y="4724340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Setting Up Training Equipment</a:t>
            </a:r>
            <a:endParaRPr lang="en-US" sz="1000" b="0" kern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Test all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Have a backup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Preview all media fully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Become proficient in new technology before using it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76874" y="4994236"/>
            <a:ext cx="2905125" cy="45720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rtl="1"/>
            <a:r>
              <a:rPr lang="ar-SA" sz="2000" b="1" dirty="0"/>
              <a:t>الهدف </a:t>
            </a:r>
            <a:r>
              <a:rPr lang="en-US" sz="2000" b="1" dirty="0"/>
              <a:t> = </a:t>
            </a:r>
            <a:r>
              <a:rPr lang="ar-SA" sz="2000" b="1" dirty="0"/>
              <a:t>لا مفاجآت</a:t>
            </a:r>
            <a:r>
              <a:rPr lang="en-US" sz="2000" b="1" dirty="0"/>
              <a:t> </a:t>
            </a:r>
            <a:endParaRPr lang="ar-EG" sz="2000" b="1" dirty="0"/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1441450" y="6162675"/>
            <a:ext cx="126365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Goal = No Surprises </a:t>
            </a:r>
          </a:p>
        </p:txBody>
      </p:sp>
    </p:spTree>
    <p:extLst>
      <p:ext uri="{BB962C8B-B14F-4D97-AF65-F5344CB8AC3E}">
        <p14:creationId xmlns:p14="http://schemas.microsoft.com/office/powerpoint/2010/main" val="164269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:\Users\Sharon\Downloads\162672464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96067" y="1241163"/>
            <a:ext cx="2677432" cy="1782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Users\Sharon\Downloads\8331326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8465" y="1226592"/>
            <a:ext cx="2477193" cy="37116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Users\Sharon\Downloads\153780641.jpg"/>
          <p:cNvPicPr>
            <a:picLocks noGrp="1" noChangeAspect="1" noChangeArrowheads="1"/>
          </p:cNvPicPr>
          <p:nvPr>
            <p:ph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9304" y="3181088"/>
            <a:ext cx="2834134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استخدام معدات غرفة الدرس</a:t>
            </a:r>
            <a:endParaRPr lang="ar-EG" dirty="0"/>
          </a:p>
        </p:txBody>
      </p:sp>
      <p:pic>
        <p:nvPicPr>
          <p:cNvPr id="24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4.2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3815" y="4762440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607515" y="2866965"/>
            <a:ext cx="2611843" cy="21544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Using Classroom Equipment</a:t>
            </a:r>
          </a:p>
        </p:txBody>
      </p:sp>
      <p:sp>
        <p:nvSpPr>
          <p:cNvPr id="2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4.2</a:t>
            </a:r>
          </a:p>
        </p:txBody>
      </p:sp>
      <p:sp>
        <p:nvSpPr>
          <p:cNvPr id="2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66774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نصائح وتوجيهات محددة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مرافق ومعدات الدورة</a:t>
            </a:r>
          </a:p>
          <a:p>
            <a:pPr lvl="1" algn="r" rtl="1"/>
            <a:r>
              <a:rPr lang="ar-SA" dirty="0"/>
              <a:t>مراجعة المتطلبات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خطوات وخط زمني محدد لتهيئة المرافق والمعدات للدورة</a:t>
            </a:r>
          </a:p>
          <a:p>
            <a:pPr lvl="0" algn="r" rtl="1"/>
            <a:r>
              <a:rPr lang="ar-SA" dirty="0"/>
              <a:t>النصائح</a:t>
            </a:r>
          </a:p>
          <a:p>
            <a:pPr lvl="1" algn="r" rtl="1"/>
            <a:r>
              <a:rPr lang="ar-SA" dirty="0"/>
              <a:t>نصائح عن تهيئة المعدات والمرافق</a:t>
            </a:r>
          </a:p>
          <a:p>
            <a:pPr lvl="1" algn="r" rtl="1"/>
            <a:r>
              <a:rPr lang="ar-SA" dirty="0"/>
              <a:t>المشاكل الشائعة التي قد تواجهها وحلولها</a:t>
            </a:r>
          </a:p>
          <a:p>
            <a:pPr lvl="1" algn="r" rtl="1"/>
            <a:r>
              <a:rPr lang="ar-SA" dirty="0"/>
              <a:t>عرض لأساليب مختارة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Specific Advice and Direction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kern="0" dirty="0"/>
              <a:t>Course Facilities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Review of requirements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Specific steps and timeline for setting up facilities and equipment for the course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kern="0" dirty="0"/>
              <a:t>Tips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Advice on setting up the equipment and facilities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Common problems encountered and solutions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kern="0" dirty="0"/>
              <a:t>Demonstration of selected techniques</a:t>
            </a:r>
          </a:p>
        </p:txBody>
      </p:sp>
    </p:spTree>
    <p:extLst>
      <p:ext uri="{BB962C8B-B14F-4D97-AF65-F5344CB8AC3E}">
        <p14:creationId xmlns:p14="http://schemas.microsoft.com/office/powerpoint/2010/main" val="1453630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3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4.3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للتمرن على تهيئة مرافق ومعدات التدريب</a:t>
            </a:r>
          </a:p>
          <a:p>
            <a:pPr lvl="1" algn="r" rtl="1"/>
            <a:r>
              <a:rPr lang="ar-SA" dirty="0"/>
              <a:t>المدة: </a:t>
            </a:r>
            <a:r>
              <a:rPr lang="en-US" dirty="0"/>
              <a:t>20</a:t>
            </a:r>
            <a:r>
              <a:rPr lang="ar-SA" dirty="0"/>
              <a:t> دقيقة (</a:t>
            </a:r>
            <a:r>
              <a:rPr lang="en-US" dirty="0"/>
              <a:t>10</a:t>
            </a:r>
            <a:r>
              <a:rPr lang="ar-SA" dirty="0"/>
              <a:t> للإعداد؛ </a:t>
            </a:r>
            <a:r>
              <a:rPr lang="en-US" dirty="0"/>
              <a:t>10</a:t>
            </a:r>
            <a:r>
              <a:rPr lang="ar-SA" dirty="0"/>
              <a:t> للنقاش) </a:t>
            </a:r>
          </a:p>
          <a:p>
            <a:pPr lvl="1" algn="r" rtl="1"/>
            <a:r>
              <a:rPr lang="ar-SA" dirty="0"/>
              <a:t>المجموعة: مجموعة صغيرة</a:t>
            </a:r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تهيئة المرافق والمعدات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</a:t>
            </a:r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practice setting up training facilities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20 minutes (10-preparation; 10- debrief)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Setting Up Facilities </a:t>
            </a:r>
            <a:br>
              <a:rPr lang="en-US" sz="1000" b="0" kern="0"/>
            </a:br>
            <a:r>
              <a:rPr lang="en-US" sz="1000" b="0" kern="0"/>
              <a:t>and Equipment Activity</a:t>
            </a:r>
            <a:endParaRPr lang="en-US" sz="1000" b="0" kern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4.3</a:t>
            </a:r>
          </a:p>
        </p:txBody>
      </p:sp>
    </p:spTree>
    <p:extLst>
      <p:ext uri="{BB962C8B-B14F-4D97-AF65-F5344CB8AC3E}">
        <p14:creationId xmlns:p14="http://schemas.microsoft.com/office/powerpoint/2010/main" val="285316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اعداد المحتوى: نظرة عامة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تعلّم المحتوى</a:t>
            </a:r>
          </a:p>
          <a:p>
            <a:pPr lvl="0" algn="r" rtl="1"/>
            <a:r>
              <a:rPr lang="ar-SA" dirty="0"/>
              <a:t>استخدام مواد الدورة</a:t>
            </a:r>
          </a:p>
          <a:p>
            <a:pPr lvl="0" algn="r" rtl="1"/>
            <a:r>
              <a:rPr lang="ar-SA" dirty="0"/>
              <a:t>تفصيل المحتوى لموائمة المشاركين</a:t>
            </a:r>
          </a:p>
          <a:p>
            <a:pPr lvl="1" algn="r" rtl="1"/>
            <a:r>
              <a:rPr lang="ar-SA" dirty="0"/>
              <a:t>قم بإعداد الملاحظات</a:t>
            </a:r>
          </a:p>
          <a:p>
            <a:pPr lvl="1" algn="r" rtl="1"/>
            <a:r>
              <a:rPr lang="ar-SA" dirty="0"/>
              <a:t>توقع الحاجات والإهتمامات</a:t>
            </a:r>
          </a:p>
          <a:p>
            <a:pPr algn="r" rtl="1"/>
            <a:r>
              <a:rPr lang="ar-SA" dirty="0"/>
              <a:t>إعداد الانشطة</a:t>
            </a:r>
          </a:p>
        </p:txBody>
      </p:sp>
      <p:pic>
        <p:nvPicPr>
          <p:cNvPr id="14" name="Picture 6" descr="D:\Users\Sharon\Downloads\147069706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5882" y="1480690"/>
            <a:ext cx="2389418" cy="27852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503457" y="4050457"/>
            <a:ext cx="261184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Prepare the Content: Overview</a:t>
            </a:r>
            <a:endParaRPr lang="en-US" sz="1000" b="0" kern="0" dirty="0"/>
          </a:p>
        </p:txBody>
      </p:sp>
      <p:sp>
        <p:nvSpPr>
          <p:cNvPr id="16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Learning the Content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Using Course Materials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Customizing Content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Developing Notes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Anticipating Needs and Interests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Preparing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409630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b39b100-34c8-42a1-9ad6-b6ff7a1420fd"/>
    <ds:schemaRef ds:uri="http://purl.org/dc/elements/1.1/"/>
    <ds:schemaRef ds:uri="http://schemas.microsoft.com/office/2006/metadata/properties"/>
    <ds:schemaRef ds:uri="8e5adf1f-43c2-470f-935e-dff54b24dae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E25466-8C01-483D-95C7-9F6F1DEC5C97}"/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905</TotalTime>
  <Words>1536</Words>
  <Application>Microsoft Office PowerPoint</Application>
  <PresentationFormat>On-screen Show (4:3)</PresentationFormat>
  <Paragraphs>357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Helvetica</vt:lpstr>
      <vt:lpstr>Tahoma</vt:lpstr>
      <vt:lpstr>Times New Roman</vt:lpstr>
      <vt:lpstr>Wingdings</vt:lpstr>
      <vt:lpstr>Primary Master No Icons</vt:lpstr>
      <vt:lpstr>Reference Master Icons</vt:lpstr>
      <vt:lpstr>التحضير للتدريب</vt:lpstr>
      <vt:lpstr>هدف الوحدة</vt:lpstr>
      <vt:lpstr>سؤال للمناقشة</vt:lpstr>
      <vt:lpstr>إعداد الجوانب اللوجستية</vt:lpstr>
      <vt:lpstr>تهيئة معدات التدريب</vt:lpstr>
      <vt:lpstr>استخدام معدات غرفة الدرس</vt:lpstr>
      <vt:lpstr>نصائح وتوجيهات محددة</vt:lpstr>
      <vt:lpstr>نشاط تهيئة المرافق والمعدات</vt:lpstr>
      <vt:lpstr>اعداد المحتوى: نظرة عامة</vt:lpstr>
      <vt:lpstr>سؤال للمناقشة</vt:lpstr>
      <vt:lpstr>تعلّم المحتوى</vt:lpstr>
      <vt:lpstr>استخدام المواد</vt:lpstr>
      <vt:lpstr>تعديل المحتوى</vt:lpstr>
      <vt:lpstr>تحضير ملاحظات المدرب</vt:lpstr>
      <vt:lpstr>توقع الإهتمامات والحاجات</vt:lpstr>
      <vt:lpstr>إعداد الانشطة التعليمية</vt:lpstr>
      <vt:lpstr>نشاط الاعداد لتقديم وحدة تعليمية</vt:lpstr>
      <vt:lpstr>التحضير لإدارة غرفة الدرس</vt:lpstr>
      <vt:lpstr>سؤال للمناقشة</vt:lpstr>
      <vt:lpstr>البدء بالتدريب كل يوم</vt:lpstr>
      <vt:lpstr>أسئلة للمناقشة</vt:lpstr>
      <vt:lpstr>إدارة وقت التدريب</vt:lpstr>
      <vt:lpstr>سؤال للمناقشة</vt:lpstr>
      <vt:lpstr>إدارة فترات الإستراحة</vt:lpstr>
      <vt:lpstr>إدارة المشاركين الذين يشكلون تحديا</vt:lpstr>
      <vt:lpstr>نشاط إدارة المشاركين الذين يشكلون تحديا</vt:lpstr>
      <vt:lpstr>تقييم التعلم</vt:lpstr>
      <vt:lpstr>عمل تقييمات في منتصف الدورة</vt:lpstr>
      <vt:lpstr>استخدام نتائج التقييم</vt:lpstr>
      <vt:lpstr>المفتاح للاعداد: التمرين</vt:lpstr>
      <vt:lpstr>ملخص الوحدة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Preparing to Train</dc:title>
  <dc:creator>Sharon</dc:creator>
  <cp:lastModifiedBy>Cox, Bryant V</cp:lastModifiedBy>
  <cp:revision>84</cp:revision>
  <dcterms:created xsi:type="dcterms:W3CDTF">2013-12-04T17:15:08Z</dcterms:created>
  <dcterms:modified xsi:type="dcterms:W3CDTF">2025-10-23T14:33:27Z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etDate">
    <vt:lpwstr>2025-02-08T16:55:39Z</vt:lpwstr>
  </property>
  <property fmtid="{D5CDD505-2E9C-101B-9397-08002B2CF9AE}" pid="5" name="MSIP_Label_1665d9ee-429a-4d5f-97cc-cfb56e044a6e_Method">
    <vt:lpwstr>Privileged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SiteId">
    <vt:lpwstr>66cf5074-5afe-48d1-a691-a12b2121f44b</vt:lpwstr>
  </property>
  <property fmtid="{D5CDD505-2E9C-101B-9397-08002B2CF9AE}" pid="8" name="MSIP_Label_1665d9ee-429a-4d5f-97cc-cfb56e044a6e_ActionId">
    <vt:lpwstr>8deaa12e-b558-4b6c-99e8-117d0db80486</vt:lpwstr>
  </property>
  <property fmtid="{D5CDD505-2E9C-101B-9397-08002B2CF9AE}" pid="9" name="MSIP_Label_1665d9ee-429a-4d5f-97cc-cfb56e044a6e_ContentBits">
    <vt:lpwstr>0</vt:lpwstr>
  </property>
  <property fmtid="{D5CDD505-2E9C-101B-9397-08002B2CF9AE}" pid="10" name="MSIP_Label_1665d9ee-429a-4d5f-97cc-cfb56e044a6e_Tag">
    <vt:lpwstr>10, 0, 1, 2</vt:lpwstr>
  </property>
</Properties>
</file>