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5"/>
  </p:notesMasterIdLst>
  <p:handoutMasterIdLst>
    <p:handoutMasterId r:id="rId46"/>
  </p:handoutMasterIdLst>
  <p:sldIdLst>
    <p:sldId id="271" r:id="rId6"/>
    <p:sldId id="275" r:id="rId7"/>
    <p:sldId id="278" r:id="rId8"/>
    <p:sldId id="316" r:id="rId9"/>
    <p:sldId id="317" r:id="rId10"/>
    <p:sldId id="318" r:id="rId11"/>
    <p:sldId id="279" r:id="rId12"/>
    <p:sldId id="280" r:id="rId13"/>
    <p:sldId id="319" r:id="rId14"/>
    <p:sldId id="320" r:id="rId15"/>
    <p:sldId id="321" r:id="rId16"/>
    <p:sldId id="281" r:id="rId17"/>
    <p:sldId id="292" r:id="rId18"/>
    <p:sldId id="291" r:id="rId19"/>
    <p:sldId id="322" r:id="rId20"/>
    <p:sldId id="323" r:id="rId21"/>
    <p:sldId id="288" r:id="rId22"/>
    <p:sldId id="287" r:id="rId23"/>
    <p:sldId id="286" r:id="rId24"/>
    <p:sldId id="285" r:id="rId25"/>
    <p:sldId id="284" r:id="rId26"/>
    <p:sldId id="325" r:id="rId27"/>
    <p:sldId id="324" r:id="rId28"/>
    <p:sldId id="282" r:id="rId29"/>
    <p:sldId id="304" r:id="rId30"/>
    <p:sldId id="303" r:id="rId31"/>
    <p:sldId id="302" r:id="rId32"/>
    <p:sldId id="301" r:id="rId33"/>
    <p:sldId id="300" r:id="rId34"/>
    <p:sldId id="298" r:id="rId35"/>
    <p:sldId id="329" r:id="rId36"/>
    <p:sldId id="331" r:id="rId37"/>
    <p:sldId id="332" r:id="rId38"/>
    <p:sldId id="295" r:id="rId39"/>
    <p:sldId id="327" r:id="rId40"/>
    <p:sldId id="293" r:id="rId41"/>
    <p:sldId id="328" r:id="rId42"/>
    <p:sldId id="309" r:id="rId43"/>
    <p:sldId id="277" r:id="rId44"/>
  </p:sldIdLst>
  <p:sldSz cx="9144000" cy="6858000" type="screen4x3"/>
  <p:notesSz cx="7010400" cy="9372600"/>
  <p:custDataLst>
    <p:tags r:id="rId4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0F0F0"/>
    <a:srgbClr val="B3B3B3"/>
    <a:srgbClr val="FFFF99"/>
    <a:srgbClr val="003300"/>
    <a:srgbClr val="2F2F2F"/>
    <a:srgbClr val="F1B713"/>
    <a:srgbClr val="DDDDDD"/>
    <a:srgbClr val="EAEAEA"/>
    <a:srgbClr val="F8DB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99DEE-EA8E-4F25-9951-B69E1B0C3E7F}" v="12" dt="2025-10-23T14:25:47.6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84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116" y="7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588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36599DEE-EA8E-4F25-9951-B69E1B0C3E7F}"/>
    <pc:docChg chg="custSel modMainMaster">
      <pc:chgData name="Cox, Bryant V" userId="5618f03e-aa16-4543-a3b8-7f254afdf656" providerId="ADAL" clId="{36599DEE-EA8E-4F25-9951-B69E1B0C3E7F}" dt="2025-10-23T14:25:40.054" v="22" actId="478"/>
      <pc:docMkLst>
        <pc:docMk/>
      </pc:docMkLst>
      <pc:sldMasterChg chg="addSp delSp modSp mod setBg modSldLayout">
        <pc:chgData name="Cox, Bryant V" userId="5618f03e-aa16-4543-a3b8-7f254afdf656" providerId="ADAL" clId="{36599DEE-EA8E-4F25-9951-B69E1B0C3E7F}" dt="2025-10-23T14:25:40.054" v="22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36599DEE-EA8E-4F25-9951-B69E1B0C3E7F}" dt="2025-10-23T14:23:42.072" v="3"/>
          <ac:spMkLst>
            <pc:docMk/>
            <pc:sldMasterMk cId="3521870160" sldId="2147483749"/>
            <ac:spMk id="2" creationId="{2A44D869-CF33-B687-D76A-FB664AB1B9BB}"/>
          </ac:spMkLst>
        </pc:spChg>
        <pc:spChg chg="add mod">
          <ac:chgData name="Cox, Bryant V" userId="5618f03e-aa16-4543-a3b8-7f254afdf656" providerId="ADAL" clId="{36599DEE-EA8E-4F25-9951-B69E1B0C3E7F}" dt="2025-10-23T14:23:42.072" v="3"/>
          <ac:spMkLst>
            <pc:docMk/>
            <pc:sldMasterMk cId="3521870160" sldId="2147483749"/>
            <ac:spMk id="3" creationId="{7A4A44C3-8DF6-2942-EDCC-DB5A95C76130}"/>
          </ac:spMkLst>
        </pc:spChg>
        <pc:spChg chg="add mod">
          <ac:chgData name="Cox, Bryant V" userId="5618f03e-aa16-4543-a3b8-7f254afdf656" providerId="ADAL" clId="{36599DEE-EA8E-4F25-9951-B69E1B0C3E7F}" dt="2025-10-23T14:23:42.072" v="3"/>
          <ac:spMkLst>
            <pc:docMk/>
            <pc:sldMasterMk cId="3521870160" sldId="2147483749"/>
            <ac:spMk id="4" creationId="{BE6824A5-3183-9A09-BD6C-974B5DB03F9A}"/>
          </ac:spMkLst>
        </pc:spChg>
        <pc:spChg chg="add mod">
          <ac:chgData name="Cox, Bryant V" userId="5618f03e-aa16-4543-a3b8-7f254afdf656" providerId="ADAL" clId="{36599DEE-EA8E-4F25-9951-B69E1B0C3E7F}" dt="2025-10-23T14:23:42.072" v="3"/>
          <ac:spMkLst>
            <pc:docMk/>
            <pc:sldMasterMk cId="3521870160" sldId="2147483749"/>
            <ac:spMk id="5" creationId="{8D4EF170-4D21-2CE9-51D9-B63CBB902A6B}"/>
          </ac:spMkLst>
        </pc:spChg>
        <pc:spChg chg="del">
          <ac:chgData name="Cox, Bryant V" userId="5618f03e-aa16-4543-a3b8-7f254afdf656" providerId="ADAL" clId="{36599DEE-EA8E-4F25-9951-B69E1B0C3E7F}" dt="2025-10-23T14:23:41.863" v="2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36599DEE-EA8E-4F25-9951-B69E1B0C3E7F}" dt="2025-10-23T14:23:41.863" v="2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36599DEE-EA8E-4F25-9951-B69E1B0C3E7F}" dt="2025-10-23T14:23:41.863" v="2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36599DEE-EA8E-4F25-9951-B69E1B0C3E7F}" dt="2025-10-23T14:23:23.252" v="1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36599DEE-EA8E-4F25-9951-B69E1B0C3E7F}" dt="2025-10-23T14:23:23.252" v="1"/>
            <ac:spMkLst>
              <pc:docMk/>
              <pc:sldMasterMk cId="3521870160" sldId="2147483749"/>
              <pc:sldLayoutMk cId="2566468315" sldId="2147483750"/>
              <ac:spMk id="2" creationId="{20A51761-F524-B8E5-8217-49D8F75D63BB}"/>
            </ac:spMkLst>
          </pc:spChg>
          <pc:spChg chg="add mod">
            <ac:chgData name="Cox, Bryant V" userId="5618f03e-aa16-4543-a3b8-7f254afdf656" providerId="ADAL" clId="{36599DEE-EA8E-4F25-9951-B69E1B0C3E7F}" dt="2025-10-23T14:23:23.252" v="1"/>
            <ac:spMkLst>
              <pc:docMk/>
              <pc:sldMasterMk cId="3521870160" sldId="2147483749"/>
              <pc:sldLayoutMk cId="2566468315" sldId="2147483750"/>
              <ac:spMk id="3" creationId="{83D33233-1FD3-6455-020A-32564070F6C5}"/>
            </ac:spMkLst>
          </pc:spChg>
          <pc:spChg chg="del">
            <ac:chgData name="Cox, Bryant V" userId="5618f03e-aa16-4543-a3b8-7f254afdf656" providerId="ADAL" clId="{36599DEE-EA8E-4F25-9951-B69E1B0C3E7F}" dt="2025-10-23T14:23:15.975" v="0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3:15.975" v="0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36599DEE-EA8E-4F25-9951-B69E1B0C3E7F}" dt="2025-10-23T14:23:23.252" v="1"/>
            <ac:spMkLst>
              <pc:docMk/>
              <pc:sldMasterMk cId="3521870160" sldId="2147483749"/>
              <pc:sldLayoutMk cId="2566468315" sldId="2147483750"/>
              <ac:spMk id="6" creationId="{7BB72B4C-E4FA-27B7-BE44-71936DDEAE8B}"/>
            </ac:spMkLst>
          </pc:spChg>
          <pc:spChg chg="del">
            <ac:chgData name="Cox, Bryant V" userId="5618f03e-aa16-4543-a3b8-7f254afdf656" providerId="ADAL" clId="{36599DEE-EA8E-4F25-9951-B69E1B0C3E7F}" dt="2025-10-23T14:23:15.975" v="0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36599DEE-EA8E-4F25-9951-B69E1B0C3E7F}" dt="2025-10-23T14:23:23.252" v="1"/>
            <ac:picMkLst>
              <pc:docMk/>
              <pc:sldMasterMk cId="3521870160" sldId="2147483749"/>
              <pc:sldLayoutMk cId="2566468315" sldId="2147483750"/>
              <ac:picMk id="7" creationId="{62641C83-B9BF-E69B-DF92-4B6ECCA90B10}"/>
            </ac:picMkLst>
          </pc:picChg>
        </pc:sldLayoutChg>
        <pc:sldLayoutChg chg="addSp delSp modSp mod">
          <pc:chgData name="Cox, Bryant V" userId="5618f03e-aa16-4543-a3b8-7f254afdf656" providerId="ADAL" clId="{36599DEE-EA8E-4F25-9951-B69E1B0C3E7F}" dt="2025-10-23T14:24:21.904" v="9"/>
          <pc:sldLayoutMkLst>
            <pc:docMk/>
            <pc:sldMasterMk cId="3521870160" sldId="2147483749"/>
            <pc:sldLayoutMk cId="2691538264" sldId="2147483751"/>
          </pc:sldLayoutMkLst>
          <pc:spChg chg="del">
            <ac:chgData name="Cox, Bryant V" userId="5618f03e-aa16-4543-a3b8-7f254afdf656" providerId="ADAL" clId="{36599DEE-EA8E-4F25-9951-B69E1B0C3E7F}" dt="2025-10-23T14:24:20.071" v="8" actId="478"/>
            <ac:spMkLst>
              <pc:docMk/>
              <pc:sldMasterMk cId="3521870160" sldId="2147483749"/>
              <pc:sldLayoutMk cId="2691538264" sldId="214748375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4:20.071" v="8" actId="478"/>
            <ac:spMkLst>
              <pc:docMk/>
              <pc:sldMasterMk cId="3521870160" sldId="2147483749"/>
              <pc:sldLayoutMk cId="2691538264" sldId="214748375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4:20.071" v="8" actId="478"/>
            <ac:spMkLst>
              <pc:docMk/>
              <pc:sldMasterMk cId="3521870160" sldId="2147483749"/>
              <pc:sldLayoutMk cId="2691538264" sldId="2147483751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36599DEE-EA8E-4F25-9951-B69E1B0C3E7F}" dt="2025-10-23T14:24:21.904" v="9"/>
            <ac:spMkLst>
              <pc:docMk/>
              <pc:sldMasterMk cId="3521870160" sldId="2147483749"/>
              <pc:sldLayoutMk cId="2691538264" sldId="2147483751"/>
              <ac:spMk id="5" creationId="{D5737C10-7C3F-8647-8CA3-59D5304ECBE3}"/>
            </ac:spMkLst>
          </pc:spChg>
          <pc:spChg chg="add mod">
            <ac:chgData name="Cox, Bryant V" userId="5618f03e-aa16-4543-a3b8-7f254afdf656" providerId="ADAL" clId="{36599DEE-EA8E-4F25-9951-B69E1B0C3E7F}" dt="2025-10-23T14:24:21.904" v="9"/>
            <ac:spMkLst>
              <pc:docMk/>
              <pc:sldMasterMk cId="3521870160" sldId="2147483749"/>
              <pc:sldLayoutMk cId="2691538264" sldId="2147483751"/>
              <ac:spMk id="6" creationId="{DA862725-55ED-A7BB-98F6-18D5D6CF8E1E}"/>
            </ac:spMkLst>
          </pc:spChg>
          <pc:spChg chg="add mod">
            <ac:chgData name="Cox, Bryant V" userId="5618f03e-aa16-4543-a3b8-7f254afdf656" providerId="ADAL" clId="{36599DEE-EA8E-4F25-9951-B69E1B0C3E7F}" dt="2025-10-23T14:24:21.904" v="9"/>
            <ac:spMkLst>
              <pc:docMk/>
              <pc:sldMasterMk cId="3521870160" sldId="2147483749"/>
              <pc:sldLayoutMk cId="2691538264" sldId="2147483751"/>
              <ac:spMk id="7" creationId="{7A2B8BB0-A5F6-79C0-8B61-83076A79E6FD}"/>
            </ac:spMkLst>
          </pc:spChg>
          <pc:spChg chg="add mod">
            <ac:chgData name="Cox, Bryant V" userId="5618f03e-aa16-4543-a3b8-7f254afdf656" providerId="ADAL" clId="{36599DEE-EA8E-4F25-9951-B69E1B0C3E7F}" dt="2025-10-23T14:24:21.904" v="9"/>
            <ac:spMkLst>
              <pc:docMk/>
              <pc:sldMasterMk cId="3521870160" sldId="2147483749"/>
              <pc:sldLayoutMk cId="2691538264" sldId="2147483751"/>
              <ac:spMk id="8" creationId="{F7DF412F-8434-A0D1-8030-BBFC469DBD07}"/>
            </ac:spMkLst>
          </pc:spChg>
        </pc:sldLayoutChg>
        <pc:sldLayoutChg chg="delSp mod">
          <pc:chgData name="Cox, Bryant V" userId="5618f03e-aa16-4543-a3b8-7f254afdf656" providerId="ADAL" clId="{36599DEE-EA8E-4F25-9951-B69E1B0C3E7F}" dt="2025-10-23T14:25:40.054" v="22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36599DEE-EA8E-4F25-9951-B69E1B0C3E7F}" dt="2025-10-23T14:25:40.054" v="22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40.054" v="22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40.054" v="22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36599DEE-EA8E-4F25-9951-B69E1B0C3E7F}" dt="2025-10-23T14:25:38.085" v="21"/>
          <pc:sldLayoutMkLst>
            <pc:docMk/>
            <pc:sldMasterMk cId="3521870160" sldId="2147483749"/>
            <pc:sldLayoutMk cId="1114478153" sldId="2147483753"/>
          </pc:sldLayoutMkLst>
          <pc:spChg chg="del">
            <ac:chgData name="Cox, Bryant V" userId="5618f03e-aa16-4543-a3b8-7f254afdf656" providerId="ADAL" clId="{36599DEE-EA8E-4F25-9951-B69E1B0C3E7F}" dt="2025-10-23T14:25:36.154" v="19" actId="478"/>
            <ac:spMkLst>
              <pc:docMk/>
              <pc:sldMasterMk cId="3521870160" sldId="2147483749"/>
              <pc:sldLayoutMk cId="1114478153" sldId="2147483753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6.154" v="19" actId="478"/>
            <ac:spMkLst>
              <pc:docMk/>
              <pc:sldMasterMk cId="3521870160" sldId="2147483749"/>
              <pc:sldLayoutMk cId="1114478153" sldId="214748375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6.154" v="19" actId="478"/>
            <ac:spMkLst>
              <pc:docMk/>
              <pc:sldMasterMk cId="3521870160" sldId="2147483749"/>
              <pc:sldLayoutMk cId="1114478153" sldId="2147483753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36599DEE-EA8E-4F25-9951-B69E1B0C3E7F}" dt="2025-10-23T14:25:38.085" v="21"/>
            <ac:picMkLst>
              <pc:docMk/>
              <pc:sldMasterMk cId="3521870160" sldId="2147483749"/>
              <pc:sldLayoutMk cId="1114478153" sldId="2147483753"/>
              <ac:picMk id="2" creationId="{E501D308-AB6E-E50B-6016-2BCC165066A8}"/>
            </ac:picMkLst>
          </pc:picChg>
        </pc:sldLayoutChg>
        <pc:sldLayoutChg chg="delSp mod">
          <pc:chgData name="Cox, Bryant V" userId="5618f03e-aa16-4543-a3b8-7f254afdf656" providerId="ADAL" clId="{36599DEE-EA8E-4F25-9951-B69E1B0C3E7F}" dt="2025-10-23T14:25:34.797" v="18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36599DEE-EA8E-4F25-9951-B69E1B0C3E7F}" dt="2025-10-23T14:25:34.797" v="18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4.797" v="18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4.797" v="18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36599DEE-EA8E-4F25-9951-B69E1B0C3E7F}" dt="2025-10-23T14:25:33.114" v="17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36599DEE-EA8E-4F25-9951-B69E1B0C3E7F}" dt="2025-10-23T14:25:32.196" v="16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2.196" v="16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2.196" v="16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36599DEE-EA8E-4F25-9951-B69E1B0C3E7F}" dt="2025-10-23T14:25:30.876" v="15" actId="478"/>
          <pc:sldLayoutMkLst>
            <pc:docMk/>
            <pc:sldMasterMk cId="3521870160" sldId="2147483749"/>
            <pc:sldLayoutMk cId="2228276845" sldId="2147483757"/>
          </pc:sldLayoutMkLst>
          <pc:spChg chg="del">
            <ac:chgData name="Cox, Bryant V" userId="5618f03e-aa16-4543-a3b8-7f254afdf656" providerId="ADAL" clId="{36599DEE-EA8E-4F25-9951-B69E1B0C3E7F}" dt="2025-10-23T14:25:30.876" v="15" actId="478"/>
            <ac:spMkLst>
              <pc:docMk/>
              <pc:sldMasterMk cId="3521870160" sldId="2147483749"/>
              <pc:sldLayoutMk cId="2228276845" sldId="2147483757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0.876" v="15" actId="478"/>
            <ac:spMkLst>
              <pc:docMk/>
              <pc:sldMasterMk cId="3521870160" sldId="2147483749"/>
              <pc:sldLayoutMk cId="2228276845" sldId="2147483757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30.876" v="15" actId="478"/>
            <ac:spMkLst>
              <pc:docMk/>
              <pc:sldMasterMk cId="3521870160" sldId="2147483749"/>
              <pc:sldLayoutMk cId="2228276845" sldId="2147483757"/>
              <ac:spMk id="15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36599DEE-EA8E-4F25-9951-B69E1B0C3E7F}" dt="2025-10-23T14:25:28.612" v="14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36599DEE-EA8E-4F25-9951-B69E1B0C3E7F}" dt="2025-10-23T14:23:49.060" v="7"/>
          <ac:spMkLst>
            <pc:docMk/>
            <pc:sldMasterMk cId="1270805390" sldId="2147483762"/>
            <ac:spMk id="2" creationId="{AD26330D-860D-5378-E203-A6FBD3B6A612}"/>
          </ac:spMkLst>
        </pc:spChg>
        <pc:spChg chg="add mod">
          <ac:chgData name="Cox, Bryant V" userId="5618f03e-aa16-4543-a3b8-7f254afdf656" providerId="ADAL" clId="{36599DEE-EA8E-4F25-9951-B69E1B0C3E7F}" dt="2025-10-23T14:23:49.060" v="7"/>
          <ac:spMkLst>
            <pc:docMk/>
            <pc:sldMasterMk cId="1270805390" sldId="2147483762"/>
            <ac:spMk id="3" creationId="{7BABFDBE-56DB-59C9-CD8E-3E814E4CCECE}"/>
          </ac:spMkLst>
        </pc:spChg>
        <pc:spChg chg="add mod">
          <ac:chgData name="Cox, Bryant V" userId="5618f03e-aa16-4543-a3b8-7f254afdf656" providerId="ADAL" clId="{36599DEE-EA8E-4F25-9951-B69E1B0C3E7F}" dt="2025-10-23T14:23:49.060" v="7"/>
          <ac:spMkLst>
            <pc:docMk/>
            <pc:sldMasterMk cId="1270805390" sldId="2147483762"/>
            <ac:spMk id="4" creationId="{25450594-0850-EC88-F552-4DDFB62F2969}"/>
          </ac:spMkLst>
        </pc:spChg>
        <pc:spChg chg="add mod">
          <ac:chgData name="Cox, Bryant V" userId="5618f03e-aa16-4543-a3b8-7f254afdf656" providerId="ADAL" clId="{36599DEE-EA8E-4F25-9951-B69E1B0C3E7F}" dt="2025-10-23T14:23:49.060" v="7"/>
          <ac:spMkLst>
            <pc:docMk/>
            <pc:sldMasterMk cId="1270805390" sldId="2147483762"/>
            <ac:spMk id="5" creationId="{F0025167-E9E2-D89F-04E3-750A994372A5}"/>
          </ac:spMkLst>
        </pc:spChg>
        <pc:spChg chg="del">
          <ac:chgData name="Cox, Bryant V" userId="5618f03e-aa16-4543-a3b8-7f254afdf656" providerId="ADAL" clId="{36599DEE-EA8E-4F25-9951-B69E1B0C3E7F}" dt="2025-10-23T14:23:48.845" v="6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36599DEE-EA8E-4F25-9951-B69E1B0C3E7F}" dt="2025-10-23T14:23:48.845" v="6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36599DEE-EA8E-4F25-9951-B69E1B0C3E7F}" dt="2025-10-23T14:23:48.845" v="6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36599DEE-EA8E-4F25-9951-B69E1B0C3E7F}" dt="2025-10-23T14:25:28.612" v="14" actId="478"/>
          <pc:sldLayoutMkLst>
            <pc:docMk/>
            <pc:sldMasterMk cId="1270805390" sldId="2147483762"/>
            <pc:sldLayoutMk cId="1848773425" sldId="2147483775"/>
          </pc:sldLayoutMkLst>
          <pc:spChg chg="del">
            <ac:chgData name="Cox, Bryant V" userId="5618f03e-aa16-4543-a3b8-7f254afdf656" providerId="ADAL" clId="{36599DEE-EA8E-4F25-9951-B69E1B0C3E7F}" dt="2025-10-23T14:25:28.612" v="14" actId="478"/>
            <ac:spMkLst>
              <pc:docMk/>
              <pc:sldMasterMk cId="1270805390" sldId="2147483762"/>
              <pc:sldLayoutMk cId="1848773425" sldId="214748377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28.612" v="14" actId="478"/>
            <ac:spMkLst>
              <pc:docMk/>
              <pc:sldMasterMk cId="1270805390" sldId="2147483762"/>
              <pc:sldLayoutMk cId="1848773425" sldId="214748377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28.612" v="14" actId="478"/>
            <ac:spMkLst>
              <pc:docMk/>
              <pc:sldMasterMk cId="1270805390" sldId="2147483762"/>
              <pc:sldLayoutMk cId="1848773425" sldId="214748377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36599DEE-EA8E-4F25-9951-B69E1B0C3E7F}" dt="2025-10-23T14:25:26.416" v="13"/>
          <pc:sldLayoutMkLst>
            <pc:docMk/>
            <pc:sldMasterMk cId="1270805390" sldId="2147483762"/>
            <pc:sldLayoutMk cId="2911197161" sldId="2147483789"/>
          </pc:sldLayoutMkLst>
          <pc:spChg chg="del">
            <ac:chgData name="Cox, Bryant V" userId="5618f03e-aa16-4543-a3b8-7f254afdf656" providerId="ADAL" clId="{36599DEE-EA8E-4F25-9951-B69E1B0C3E7F}" dt="2025-10-23T14:25:24.939" v="11" actId="478"/>
            <ac:spMkLst>
              <pc:docMk/>
              <pc:sldMasterMk cId="1270805390" sldId="2147483762"/>
              <pc:sldLayoutMk cId="2911197161" sldId="2147483789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24.939" v="11" actId="478"/>
            <ac:spMkLst>
              <pc:docMk/>
              <pc:sldMasterMk cId="1270805390" sldId="2147483762"/>
              <pc:sldLayoutMk cId="2911197161" sldId="2147483789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5:24.939" v="11" actId="478"/>
            <ac:spMkLst>
              <pc:docMk/>
              <pc:sldMasterMk cId="1270805390" sldId="2147483762"/>
              <pc:sldLayoutMk cId="2911197161" sldId="2147483789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36599DEE-EA8E-4F25-9951-B69E1B0C3E7F}" dt="2025-10-23T14:25:26.416" v="13"/>
            <ac:picMkLst>
              <pc:docMk/>
              <pc:sldMasterMk cId="1270805390" sldId="2147483762"/>
              <pc:sldLayoutMk cId="2911197161" sldId="2147483789"/>
              <ac:picMk id="2" creationId="{8EB347CA-DF52-E681-0CE9-DE67D7F35737}"/>
            </ac:picMkLst>
          </pc:picChg>
        </pc:sldLayoutChg>
        <pc:sldLayoutChg chg="delSp mod">
          <pc:chgData name="Cox, Bryant V" userId="5618f03e-aa16-4543-a3b8-7f254afdf656" providerId="ADAL" clId="{36599DEE-EA8E-4F25-9951-B69E1B0C3E7F}" dt="2025-10-23T14:24:36.485" v="10" actId="478"/>
          <pc:sldLayoutMkLst>
            <pc:docMk/>
            <pc:sldMasterMk cId="1270805390" sldId="2147483762"/>
            <pc:sldLayoutMk cId="1805007441" sldId="2147483794"/>
          </pc:sldLayoutMkLst>
          <pc:spChg chg="del">
            <ac:chgData name="Cox, Bryant V" userId="5618f03e-aa16-4543-a3b8-7f254afdf656" providerId="ADAL" clId="{36599DEE-EA8E-4F25-9951-B69E1B0C3E7F}" dt="2025-10-23T14:24:36.485" v="10" actId="478"/>
            <ac:spMkLst>
              <pc:docMk/>
              <pc:sldMasterMk cId="1270805390" sldId="2147483762"/>
              <pc:sldLayoutMk cId="1805007441" sldId="214748379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4:36.485" v="10" actId="478"/>
            <ac:spMkLst>
              <pc:docMk/>
              <pc:sldMasterMk cId="1270805390" sldId="2147483762"/>
              <pc:sldLayoutMk cId="1805007441" sldId="214748379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36599DEE-EA8E-4F25-9951-B69E1B0C3E7F}" dt="2025-10-23T14:24:36.485" v="10" actId="478"/>
            <ac:spMkLst>
              <pc:docMk/>
              <pc:sldMasterMk cId="1270805390" sldId="2147483762"/>
              <pc:sldLayoutMk cId="1805007441" sldId="2147483794"/>
              <ac:spMk id="5" creationId="{00000000-0000-0000-0000-000000000000}"/>
            </ac:spMkLst>
          </pc:spChg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6E9631-60B0-4F7E-B655-EBDD8C331AD1}" type="doc">
      <dgm:prSet loTypeId="urn:microsoft.com/office/officeart/2005/8/layout/process2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C625DD5-12EC-4187-A215-192EE9BD6885}">
      <dgm:prSet phldrT="[Text]" custT="1"/>
      <dgm:spPr>
        <a:solidFill>
          <a:srgbClr val="003366"/>
        </a:solidFill>
      </dgm:spPr>
      <dgm:t>
        <a:bodyPr/>
        <a:lstStyle/>
        <a:p>
          <a:pPr algn="r" rtl="1"/>
          <a:r>
            <a:rPr lang="ar-SA" sz="2000" b="1" i="0" u="none" dirty="0"/>
            <a:t>الخطوة 1:</a:t>
          </a:r>
          <a:r>
            <a:rPr lang="en-US" sz="2000" b="1" i="0" u="none" dirty="0"/>
            <a:t> </a:t>
          </a:r>
          <a:r>
            <a:rPr lang="ar-SA" sz="2000" b="1" i="0" u="none" dirty="0"/>
            <a:t>قدم الهدف من التمرين</a:t>
          </a:r>
          <a:endParaRPr lang="ar-EG" sz="2000" dirty="0"/>
        </a:p>
      </dgm:t>
    </dgm:pt>
    <dgm:pt modelId="{AD2A607B-B94B-4D83-A3E1-B5D118573350}" type="parTrans" cxnId="{95B3913B-EE6F-4648-AC27-F7A08CD18614}">
      <dgm:prSet/>
      <dgm:spPr/>
      <dgm:t>
        <a:bodyPr/>
        <a:lstStyle/>
        <a:p>
          <a:endParaRPr lang="en-US"/>
        </a:p>
      </dgm:t>
    </dgm:pt>
    <dgm:pt modelId="{CF79CED5-7A7D-474F-94F0-7BBCFACC9E6D}" type="sibTrans" cxnId="{95B3913B-EE6F-4648-AC27-F7A08CD18614}">
      <dgm:prSet/>
      <dgm:spPr>
        <a:solidFill>
          <a:srgbClr val="006699"/>
        </a:solidFill>
      </dgm:spPr>
      <dgm:t>
        <a:bodyPr/>
        <a:lstStyle/>
        <a:p>
          <a:endParaRPr lang="en-US" dirty="0"/>
        </a:p>
      </dgm:t>
    </dgm:pt>
    <dgm:pt modelId="{8E451B73-1949-4B25-B77F-FD0C2807DCA7}">
      <dgm:prSet custT="1"/>
      <dgm:spPr>
        <a:solidFill>
          <a:srgbClr val="003366"/>
        </a:solidFill>
      </dgm:spPr>
      <dgm:t>
        <a:bodyPr/>
        <a:lstStyle/>
        <a:p>
          <a:pPr algn="r" rtl="1"/>
          <a:r>
            <a:rPr lang="ar-SA" sz="2000" b="1" i="0" u="none" dirty="0"/>
            <a:t>الخطوة 2: </a:t>
          </a:r>
          <a:r>
            <a:rPr lang="en-US" sz="2000" b="1" i="0" u="none" dirty="0"/>
            <a:t> </a:t>
          </a:r>
          <a:r>
            <a:rPr lang="ar-SA" sz="2000" b="1" i="0" u="none" dirty="0"/>
            <a:t>اشرح التعليمات بوضوح وبساطة</a:t>
          </a:r>
          <a:r>
            <a:rPr lang="en-US" sz="2000" b="1" i="0" u="none" dirty="0"/>
            <a:t> </a:t>
          </a:r>
          <a:endParaRPr lang="ar-EG" sz="2000" dirty="0"/>
        </a:p>
      </dgm:t>
    </dgm:pt>
    <dgm:pt modelId="{D582BF04-98E0-40BB-B6FF-993AC0B1FE97}" type="parTrans" cxnId="{FDBBCB4C-4EAD-4B4F-906E-457FB77CB62F}">
      <dgm:prSet/>
      <dgm:spPr/>
      <dgm:t>
        <a:bodyPr/>
        <a:lstStyle/>
        <a:p>
          <a:endParaRPr lang="en-US"/>
        </a:p>
      </dgm:t>
    </dgm:pt>
    <dgm:pt modelId="{05DB9B1E-895E-48E4-BC67-50EF4A964656}" type="sibTrans" cxnId="{FDBBCB4C-4EAD-4B4F-906E-457FB77CB62F}">
      <dgm:prSet/>
      <dgm:spPr>
        <a:solidFill>
          <a:srgbClr val="006699"/>
        </a:solidFill>
      </dgm:spPr>
      <dgm:t>
        <a:bodyPr/>
        <a:lstStyle/>
        <a:p>
          <a:endParaRPr lang="en-US" dirty="0"/>
        </a:p>
      </dgm:t>
    </dgm:pt>
    <dgm:pt modelId="{348A134D-9E50-475D-9C1E-E7BC103EE28A}">
      <dgm:prSet custT="1"/>
      <dgm:spPr>
        <a:solidFill>
          <a:srgbClr val="003366"/>
        </a:solidFill>
      </dgm:spPr>
      <dgm:t>
        <a:bodyPr/>
        <a:lstStyle/>
        <a:p>
          <a:pPr algn="r" rtl="1"/>
          <a:r>
            <a:rPr lang="ar-SA" sz="2000" b="1" i="0" u="none" dirty="0"/>
            <a:t>الخطوة 3: تحقق من فهم المشاركين للنشاط وارصد تقدمهم في تنفيذه</a:t>
          </a:r>
          <a:r>
            <a:rPr lang="en-US" sz="2000" b="1" i="0" u="none" dirty="0"/>
            <a:t> </a:t>
          </a:r>
          <a:endParaRPr lang="ar-EG" sz="2000" dirty="0"/>
        </a:p>
      </dgm:t>
    </dgm:pt>
    <dgm:pt modelId="{BA6CD1AB-70F7-4D44-A584-61AA8EFB160A}" type="parTrans" cxnId="{2ACA26B5-F6B8-46D3-9C98-57FD5DFEC352}">
      <dgm:prSet/>
      <dgm:spPr/>
      <dgm:t>
        <a:bodyPr/>
        <a:lstStyle/>
        <a:p>
          <a:endParaRPr lang="en-US"/>
        </a:p>
      </dgm:t>
    </dgm:pt>
    <dgm:pt modelId="{E99D9C1A-787A-4EB7-B18F-B3BBF7D4CD49}" type="sibTrans" cxnId="{2ACA26B5-F6B8-46D3-9C98-57FD5DFEC352}">
      <dgm:prSet/>
      <dgm:spPr>
        <a:solidFill>
          <a:srgbClr val="006699"/>
        </a:solidFill>
      </dgm:spPr>
      <dgm:t>
        <a:bodyPr/>
        <a:lstStyle/>
        <a:p>
          <a:endParaRPr lang="en-US" dirty="0"/>
        </a:p>
      </dgm:t>
    </dgm:pt>
    <dgm:pt modelId="{3AFF4DCC-1685-46DF-A3D4-7E23A7D97D50}">
      <dgm:prSet custT="1"/>
      <dgm:spPr>
        <a:solidFill>
          <a:srgbClr val="003366"/>
        </a:solidFill>
      </dgm:spPr>
      <dgm:t>
        <a:bodyPr/>
        <a:lstStyle/>
        <a:p>
          <a:pPr algn="r" rtl="1"/>
          <a:r>
            <a:rPr lang="ar-SA" sz="2000" b="1" i="0" u="none" dirty="0"/>
            <a:t>الخطوة 4: ناقش النتائج وقدم التعليقات والتقييم</a:t>
          </a:r>
          <a:endParaRPr lang="ar-EG" sz="2000" dirty="0"/>
        </a:p>
      </dgm:t>
    </dgm:pt>
    <dgm:pt modelId="{31327CCF-4999-4E2A-9BAC-84A9B8B36F6C}" type="parTrans" cxnId="{85E18BDE-1B43-48AE-9FF2-7C73CBC451F7}">
      <dgm:prSet/>
      <dgm:spPr/>
      <dgm:t>
        <a:bodyPr/>
        <a:lstStyle/>
        <a:p>
          <a:endParaRPr lang="en-US"/>
        </a:p>
      </dgm:t>
    </dgm:pt>
    <dgm:pt modelId="{39F6074B-F3B7-41C7-9A98-B52DCD8C2FE5}" type="sibTrans" cxnId="{85E18BDE-1B43-48AE-9FF2-7C73CBC451F7}">
      <dgm:prSet/>
      <dgm:spPr/>
      <dgm:t>
        <a:bodyPr/>
        <a:lstStyle/>
        <a:p>
          <a:endParaRPr lang="en-US"/>
        </a:p>
      </dgm:t>
    </dgm:pt>
    <dgm:pt modelId="{492DF101-28C9-4E5C-8DE4-EC1F6B1C9F52}" type="pres">
      <dgm:prSet presAssocID="{7F6E9631-60B0-4F7E-B655-EBDD8C331AD1}" presName="linearFlow" presStyleCnt="0">
        <dgm:presLayoutVars>
          <dgm:resizeHandles val="exact"/>
        </dgm:presLayoutVars>
      </dgm:prSet>
      <dgm:spPr/>
    </dgm:pt>
    <dgm:pt modelId="{150D496F-F3C9-426E-870B-3BC7EA4C34A3}" type="pres">
      <dgm:prSet presAssocID="{2C625DD5-12EC-4187-A215-192EE9BD6885}" presName="node" presStyleLbl="node1" presStyleIdx="0" presStyleCnt="4" custScaleX="455059">
        <dgm:presLayoutVars>
          <dgm:bulletEnabled val="1"/>
        </dgm:presLayoutVars>
      </dgm:prSet>
      <dgm:spPr/>
    </dgm:pt>
    <dgm:pt modelId="{FAEF6703-4786-42E4-8235-6254E049F60C}" type="pres">
      <dgm:prSet presAssocID="{CF79CED5-7A7D-474F-94F0-7BBCFACC9E6D}" presName="sibTrans" presStyleLbl="sibTrans2D1" presStyleIdx="0" presStyleCnt="3" custScaleY="275240"/>
      <dgm:spPr/>
    </dgm:pt>
    <dgm:pt modelId="{9177720A-77A2-4720-A02F-217195DE636D}" type="pres">
      <dgm:prSet presAssocID="{CF79CED5-7A7D-474F-94F0-7BBCFACC9E6D}" presName="connectorText" presStyleLbl="sibTrans2D1" presStyleIdx="0" presStyleCnt="3"/>
      <dgm:spPr/>
    </dgm:pt>
    <dgm:pt modelId="{7C2A3A8D-9D6F-42A7-85EB-B2F304CDDEC9}" type="pres">
      <dgm:prSet presAssocID="{8E451B73-1949-4B25-B77F-FD0C2807DCA7}" presName="node" presStyleLbl="node1" presStyleIdx="1" presStyleCnt="4" custScaleX="455059">
        <dgm:presLayoutVars>
          <dgm:bulletEnabled val="1"/>
        </dgm:presLayoutVars>
      </dgm:prSet>
      <dgm:spPr/>
    </dgm:pt>
    <dgm:pt modelId="{CFA69CEF-4605-467A-B102-AD1FE2DFBA5F}" type="pres">
      <dgm:prSet presAssocID="{05DB9B1E-895E-48E4-BC67-50EF4A964656}" presName="sibTrans" presStyleLbl="sibTrans2D1" presStyleIdx="1" presStyleCnt="3" custScaleY="275240"/>
      <dgm:spPr/>
    </dgm:pt>
    <dgm:pt modelId="{F0AEB7C7-9255-4007-A78B-C74BC9CD9D37}" type="pres">
      <dgm:prSet presAssocID="{05DB9B1E-895E-48E4-BC67-50EF4A964656}" presName="connectorText" presStyleLbl="sibTrans2D1" presStyleIdx="1" presStyleCnt="3"/>
      <dgm:spPr/>
    </dgm:pt>
    <dgm:pt modelId="{C1D13118-3D93-4B1A-A611-B22421CDF920}" type="pres">
      <dgm:prSet presAssocID="{348A134D-9E50-475D-9C1E-E7BC103EE28A}" presName="node" presStyleLbl="node1" presStyleIdx="2" presStyleCnt="4" custScaleX="455059">
        <dgm:presLayoutVars>
          <dgm:bulletEnabled val="1"/>
        </dgm:presLayoutVars>
      </dgm:prSet>
      <dgm:spPr/>
    </dgm:pt>
    <dgm:pt modelId="{4088FC5C-72BE-4021-AC7F-6EA50B0AD8E3}" type="pres">
      <dgm:prSet presAssocID="{E99D9C1A-787A-4EB7-B18F-B3BBF7D4CD49}" presName="sibTrans" presStyleLbl="sibTrans2D1" presStyleIdx="2" presStyleCnt="3" custScaleY="275240"/>
      <dgm:spPr/>
    </dgm:pt>
    <dgm:pt modelId="{A690665E-1E2B-4F3F-97A8-49E76919228A}" type="pres">
      <dgm:prSet presAssocID="{E99D9C1A-787A-4EB7-B18F-B3BBF7D4CD49}" presName="connectorText" presStyleLbl="sibTrans2D1" presStyleIdx="2" presStyleCnt="3"/>
      <dgm:spPr/>
    </dgm:pt>
    <dgm:pt modelId="{D943F101-4AE7-40DB-8CDD-D3C42F4CA80D}" type="pres">
      <dgm:prSet presAssocID="{3AFF4DCC-1685-46DF-A3D4-7E23A7D97D50}" presName="node" presStyleLbl="node1" presStyleIdx="3" presStyleCnt="4" custScaleX="455059">
        <dgm:presLayoutVars>
          <dgm:bulletEnabled val="1"/>
        </dgm:presLayoutVars>
      </dgm:prSet>
      <dgm:spPr/>
    </dgm:pt>
  </dgm:ptLst>
  <dgm:cxnLst>
    <dgm:cxn modelId="{20CB3205-E598-4695-9A8F-75C0A4E04E9F}" type="presOf" srcId="{3AFF4DCC-1685-46DF-A3D4-7E23A7D97D50}" destId="{D943F101-4AE7-40DB-8CDD-D3C42F4CA80D}" srcOrd="0" destOrd="0" presId="urn:microsoft.com/office/officeart/2005/8/layout/process2"/>
    <dgm:cxn modelId="{4BF92F08-8A54-4705-99D1-C4ABB29243B4}" type="presOf" srcId="{CF79CED5-7A7D-474F-94F0-7BBCFACC9E6D}" destId="{FAEF6703-4786-42E4-8235-6254E049F60C}" srcOrd="0" destOrd="0" presId="urn:microsoft.com/office/officeart/2005/8/layout/process2"/>
    <dgm:cxn modelId="{95B3913B-EE6F-4648-AC27-F7A08CD18614}" srcId="{7F6E9631-60B0-4F7E-B655-EBDD8C331AD1}" destId="{2C625DD5-12EC-4187-A215-192EE9BD6885}" srcOrd="0" destOrd="0" parTransId="{AD2A607B-B94B-4D83-A3E1-B5D118573350}" sibTransId="{CF79CED5-7A7D-474F-94F0-7BBCFACC9E6D}"/>
    <dgm:cxn modelId="{C9C4CB5F-2F02-4060-BA4C-FA58BEA9FD2C}" type="presOf" srcId="{7F6E9631-60B0-4F7E-B655-EBDD8C331AD1}" destId="{492DF101-28C9-4E5C-8DE4-EC1F6B1C9F52}" srcOrd="0" destOrd="0" presId="urn:microsoft.com/office/officeart/2005/8/layout/process2"/>
    <dgm:cxn modelId="{2A155066-C497-4C0C-BE2D-EE0F7E76EBA6}" type="presOf" srcId="{348A134D-9E50-475D-9C1E-E7BC103EE28A}" destId="{C1D13118-3D93-4B1A-A611-B22421CDF920}" srcOrd="0" destOrd="0" presId="urn:microsoft.com/office/officeart/2005/8/layout/process2"/>
    <dgm:cxn modelId="{A9A63A48-15D8-40DC-95AA-141EDED08061}" type="presOf" srcId="{05DB9B1E-895E-48E4-BC67-50EF4A964656}" destId="{F0AEB7C7-9255-4007-A78B-C74BC9CD9D37}" srcOrd="1" destOrd="0" presId="urn:microsoft.com/office/officeart/2005/8/layout/process2"/>
    <dgm:cxn modelId="{FDBBCB4C-4EAD-4B4F-906E-457FB77CB62F}" srcId="{7F6E9631-60B0-4F7E-B655-EBDD8C331AD1}" destId="{8E451B73-1949-4B25-B77F-FD0C2807DCA7}" srcOrd="1" destOrd="0" parTransId="{D582BF04-98E0-40BB-B6FF-993AC0B1FE97}" sibTransId="{05DB9B1E-895E-48E4-BC67-50EF4A964656}"/>
    <dgm:cxn modelId="{49CE7B6D-1CCB-41F8-BEB5-210F4BFE745D}" type="presOf" srcId="{05DB9B1E-895E-48E4-BC67-50EF4A964656}" destId="{CFA69CEF-4605-467A-B102-AD1FE2DFBA5F}" srcOrd="0" destOrd="0" presId="urn:microsoft.com/office/officeart/2005/8/layout/process2"/>
    <dgm:cxn modelId="{B3EE2A6F-9FFB-48F4-A519-078BDD111372}" type="presOf" srcId="{CF79CED5-7A7D-474F-94F0-7BBCFACC9E6D}" destId="{9177720A-77A2-4720-A02F-217195DE636D}" srcOrd="1" destOrd="0" presId="urn:microsoft.com/office/officeart/2005/8/layout/process2"/>
    <dgm:cxn modelId="{7D15107D-2295-43F1-AA10-930C99351ABE}" type="presOf" srcId="{E99D9C1A-787A-4EB7-B18F-B3BBF7D4CD49}" destId="{4088FC5C-72BE-4021-AC7F-6EA50B0AD8E3}" srcOrd="0" destOrd="0" presId="urn:microsoft.com/office/officeart/2005/8/layout/process2"/>
    <dgm:cxn modelId="{9E08BCA1-0925-47BC-A9C7-61BC82B65487}" type="presOf" srcId="{2C625DD5-12EC-4187-A215-192EE9BD6885}" destId="{150D496F-F3C9-426E-870B-3BC7EA4C34A3}" srcOrd="0" destOrd="0" presId="urn:microsoft.com/office/officeart/2005/8/layout/process2"/>
    <dgm:cxn modelId="{2ACA26B5-F6B8-46D3-9C98-57FD5DFEC352}" srcId="{7F6E9631-60B0-4F7E-B655-EBDD8C331AD1}" destId="{348A134D-9E50-475D-9C1E-E7BC103EE28A}" srcOrd="2" destOrd="0" parTransId="{BA6CD1AB-70F7-4D44-A584-61AA8EFB160A}" sibTransId="{E99D9C1A-787A-4EB7-B18F-B3BBF7D4CD49}"/>
    <dgm:cxn modelId="{85E18BDE-1B43-48AE-9FF2-7C73CBC451F7}" srcId="{7F6E9631-60B0-4F7E-B655-EBDD8C331AD1}" destId="{3AFF4DCC-1685-46DF-A3D4-7E23A7D97D50}" srcOrd="3" destOrd="0" parTransId="{31327CCF-4999-4E2A-9BAC-84A9B8B36F6C}" sibTransId="{39F6074B-F3B7-41C7-9A98-B52DCD8C2FE5}"/>
    <dgm:cxn modelId="{0C4733E8-4942-4C19-9FF3-C18BDC299C9C}" type="presOf" srcId="{E99D9C1A-787A-4EB7-B18F-B3BBF7D4CD49}" destId="{A690665E-1E2B-4F3F-97A8-49E76919228A}" srcOrd="1" destOrd="0" presId="urn:microsoft.com/office/officeart/2005/8/layout/process2"/>
    <dgm:cxn modelId="{AF2421E9-B4D6-41B3-8B40-2230E206E3B3}" type="presOf" srcId="{8E451B73-1949-4B25-B77F-FD0C2807DCA7}" destId="{7C2A3A8D-9D6F-42A7-85EB-B2F304CDDEC9}" srcOrd="0" destOrd="0" presId="urn:microsoft.com/office/officeart/2005/8/layout/process2"/>
    <dgm:cxn modelId="{C420EF33-F5BB-4A11-8A76-C96DCFA90541}" type="presParOf" srcId="{492DF101-28C9-4E5C-8DE4-EC1F6B1C9F52}" destId="{150D496F-F3C9-426E-870B-3BC7EA4C34A3}" srcOrd="0" destOrd="0" presId="urn:microsoft.com/office/officeart/2005/8/layout/process2"/>
    <dgm:cxn modelId="{FCF8DEF0-DF62-4B0E-875F-9AB725C952AF}" type="presParOf" srcId="{492DF101-28C9-4E5C-8DE4-EC1F6B1C9F52}" destId="{FAEF6703-4786-42E4-8235-6254E049F60C}" srcOrd="1" destOrd="0" presId="urn:microsoft.com/office/officeart/2005/8/layout/process2"/>
    <dgm:cxn modelId="{2730E4C6-F807-4966-B2D6-37AC4F618121}" type="presParOf" srcId="{FAEF6703-4786-42E4-8235-6254E049F60C}" destId="{9177720A-77A2-4720-A02F-217195DE636D}" srcOrd="0" destOrd="0" presId="urn:microsoft.com/office/officeart/2005/8/layout/process2"/>
    <dgm:cxn modelId="{38144060-2C77-463D-ACE7-4AA7423E4721}" type="presParOf" srcId="{492DF101-28C9-4E5C-8DE4-EC1F6B1C9F52}" destId="{7C2A3A8D-9D6F-42A7-85EB-B2F304CDDEC9}" srcOrd="2" destOrd="0" presId="urn:microsoft.com/office/officeart/2005/8/layout/process2"/>
    <dgm:cxn modelId="{E8DFD29C-4249-4506-B9F9-E06A8BC23A2E}" type="presParOf" srcId="{492DF101-28C9-4E5C-8DE4-EC1F6B1C9F52}" destId="{CFA69CEF-4605-467A-B102-AD1FE2DFBA5F}" srcOrd="3" destOrd="0" presId="urn:microsoft.com/office/officeart/2005/8/layout/process2"/>
    <dgm:cxn modelId="{F2439323-3A33-4ECE-91D7-0D4D4887D698}" type="presParOf" srcId="{CFA69CEF-4605-467A-B102-AD1FE2DFBA5F}" destId="{F0AEB7C7-9255-4007-A78B-C74BC9CD9D37}" srcOrd="0" destOrd="0" presId="urn:microsoft.com/office/officeart/2005/8/layout/process2"/>
    <dgm:cxn modelId="{07F08879-AC5E-4B0D-B2B1-957DE8275BCD}" type="presParOf" srcId="{492DF101-28C9-4E5C-8DE4-EC1F6B1C9F52}" destId="{C1D13118-3D93-4B1A-A611-B22421CDF920}" srcOrd="4" destOrd="0" presId="urn:microsoft.com/office/officeart/2005/8/layout/process2"/>
    <dgm:cxn modelId="{5CAF45C9-95F4-4741-8105-3147B5A291E3}" type="presParOf" srcId="{492DF101-28C9-4E5C-8DE4-EC1F6B1C9F52}" destId="{4088FC5C-72BE-4021-AC7F-6EA50B0AD8E3}" srcOrd="5" destOrd="0" presId="urn:microsoft.com/office/officeart/2005/8/layout/process2"/>
    <dgm:cxn modelId="{C3AAE0E2-2924-45C1-B247-DDC9E22E72E7}" type="presParOf" srcId="{4088FC5C-72BE-4021-AC7F-6EA50B0AD8E3}" destId="{A690665E-1E2B-4F3F-97A8-49E76919228A}" srcOrd="0" destOrd="0" presId="urn:microsoft.com/office/officeart/2005/8/layout/process2"/>
    <dgm:cxn modelId="{7270BAA2-E600-4165-8969-8F6ECDA5C7AA}" type="presParOf" srcId="{492DF101-28C9-4E5C-8DE4-EC1F6B1C9F52}" destId="{D943F101-4AE7-40DB-8CDD-D3C42F4CA80D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E9631-60B0-4F7E-B655-EBDD8C331AD1}" type="doc">
      <dgm:prSet loTypeId="urn:microsoft.com/office/officeart/2005/8/layout/process2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C625DD5-12EC-4187-A215-192EE9BD6885}">
      <dgm:prSet phldrT="[Text]" custT="1"/>
      <dgm:spPr>
        <a:solidFill>
          <a:srgbClr val="003366"/>
        </a:solidFill>
      </dgm:spPr>
      <dgm:t>
        <a:bodyPr/>
        <a:lstStyle/>
        <a:p>
          <a:pPr algn="l" rtl="0"/>
          <a:r>
            <a:rPr lang="en-US" sz="800" b="1" i="0" u="none" dirty="0"/>
            <a:t>Step 1: Present the purpose of the activity</a:t>
          </a:r>
          <a:endParaRPr lang="en-US" sz="800" dirty="0"/>
        </a:p>
      </dgm:t>
    </dgm:pt>
    <dgm:pt modelId="{AD2A607B-B94B-4D83-A3E1-B5D118573350}" type="parTrans" cxnId="{95B3913B-EE6F-4648-AC27-F7A08CD18614}">
      <dgm:prSet/>
      <dgm:spPr/>
      <dgm:t>
        <a:bodyPr/>
        <a:lstStyle/>
        <a:p>
          <a:endParaRPr lang="en-US" sz="800"/>
        </a:p>
      </dgm:t>
    </dgm:pt>
    <dgm:pt modelId="{CF79CED5-7A7D-474F-94F0-7BBCFACC9E6D}" type="sibTrans" cxnId="{95B3913B-EE6F-4648-AC27-F7A08CD18614}">
      <dgm:prSet custT="1"/>
      <dgm:spPr>
        <a:solidFill>
          <a:srgbClr val="006699"/>
        </a:solidFill>
      </dgm:spPr>
      <dgm:t>
        <a:bodyPr/>
        <a:lstStyle/>
        <a:p>
          <a:endParaRPr lang="en-US" sz="800" dirty="0"/>
        </a:p>
      </dgm:t>
    </dgm:pt>
    <dgm:pt modelId="{8E451B73-1949-4B25-B77F-FD0C2807DCA7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800" b="1" i="0" u="none" dirty="0"/>
            <a:t>Step 2: Explain the instructions clearly and simply </a:t>
          </a:r>
          <a:endParaRPr lang="en-US" sz="800" dirty="0"/>
        </a:p>
      </dgm:t>
    </dgm:pt>
    <dgm:pt modelId="{D582BF04-98E0-40BB-B6FF-993AC0B1FE97}" type="parTrans" cxnId="{FDBBCB4C-4EAD-4B4F-906E-457FB77CB62F}">
      <dgm:prSet/>
      <dgm:spPr/>
      <dgm:t>
        <a:bodyPr/>
        <a:lstStyle/>
        <a:p>
          <a:endParaRPr lang="en-US" sz="800"/>
        </a:p>
      </dgm:t>
    </dgm:pt>
    <dgm:pt modelId="{05DB9B1E-895E-48E4-BC67-50EF4A964656}" type="sibTrans" cxnId="{FDBBCB4C-4EAD-4B4F-906E-457FB77CB62F}">
      <dgm:prSet custT="1"/>
      <dgm:spPr>
        <a:solidFill>
          <a:srgbClr val="006699"/>
        </a:solidFill>
      </dgm:spPr>
      <dgm:t>
        <a:bodyPr/>
        <a:lstStyle/>
        <a:p>
          <a:endParaRPr lang="en-US" sz="800" dirty="0"/>
        </a:p>
      </dgm:t>
    </dgm:pt>
    <dgm:pt modelId="{348A134D-9E50-475D-9C1E-E7BC103EE28A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800" b="1" i="0" u="none" dirty="0"/>
            <a:t>Step 3: Check for understanding and monitor progress </a:t>
          </a:r>
          <a:endParaRPr lang="en-US" sz="800" dirty="0"/>
        </a:p>
      </dgm:t>
    </dgm:pt>
    <dgm:pt modelId="{BA6CD1AB-70F7-4D44-A584-61AA8EFB160A}" type="parTrans" cxnId="{2ACA26B5-F6B8-46D3-9C98-57FD5DFEC352}">
      <dgm:prSet/>
      <dgm:spPr/>
      <dgm:t>
        <a:bodyPr/>
        <a:lstStyle/>
        <a:p>
          <a:endParaRPr lang="en-US" sz="800"/>
        </a:p>
      </dgm:t>
    </dgm:pt>
    <dgm:pt modelId="{E99D9C1A-787A-4EB7-B18F-B3BBF7D4CD49}" type="sibTrans" cxnId="{2ACA26B5-F6B8-46D3-9C98-57FD5DFEC352}">
      <dgm:prSet custT="1"/>
      <dgm:spPr>
        <a:solidFill>
          <a:srgbClr val="006699"/>
        </a:solidFill>
      </dgm:spPr>
      <dgm:t>
        <a:bodyPr/>
        <a:lstStyle/>
        <a:p>
          <a:endParaRPr lang="en-US" sz="800" dirty="0"/>
        </a:p>
      </dgm:t>
    </dgm:pt>
    <dgm:pt modelId="{3AFF4DCC-1685-46DF-A3D4-7E23A7D97D50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800" b="1" i="0" u="none" dirty="0"/>
            <a:t>Step 4: Discuss the results and provide feedback</a:t>
          </a:r>
          <a:endParaRPr lang="en-US" sz="800" dirty="0"/>
        </a:p>
      </dgm:t>
    </dgm:pt>
    <dgm:pt modelId="{31327CCF-4999-4E2A-9BAC-84A9B8B36F6C}" type="parTrans" cxnId="{85E18BDE-1B43-48AE-9FF2-7C73CBC451F7}">
      <dgm:prSet/>
      <dgm:spPr/>
      <dgm:t>
        <a:bodyPr/>
        <a:lstStyle/>
        <a:p>
          <a:endParaRPr lang="en-US" sz="800"/>
        </a:p>
      </dgm:t>
    </dgm:pt>
    <dgm:pt modelId="{39F6074B-F3B7-41C7-9A98-B52DCD8C2FE5}" type="sibTrans" cxnId="{85E18BDE-1B43-48AE-9FF2-7C73CBC451F7}">
      <dgm:prSet/>
      <dgm:spPr/>
      <dgm:t>
        <a:bodyPr/>
        <a:lstStyle/>
        <a:p>
          <a:endParaRPr lang="en-US" sz="800"/>
        </a:p>
      </dgm:t>
    </dgm:pt>
    <dgm:pt modelId="{492DF101-28C9-4E5C-8DE4-EC1F6B1C9F52}" type="pres">
      <dgm:prSet presAssocID="{7F6E9631-60B0-4F7E-B655-EBDD8C331AD1}" presName="linearFlow" presStyleCnt="0">
        <dgm:presLayoutVars>
          <dgm:resizeHandles val="exact"/>
        </dgm:presLayoutVars>
      </dgm:prSet>
      <dgm:spPr/>
    </dgm:pt>
    <dgm:pt modelId="{150D496F-F3C9-426E-870B-3BC7EA4C34A3}" type="pres">
      <dgm:prSet presAssocID="{2C625DD5-12EC-4187-A215-192EE9BD6885}" presName="node" presStyleLbl="node1" presStyleIdx="0" presStyleCnt="4" custScaleX="455059">
        <dgm:presLayoutVars>
          <dgm:bulletEnabled val="1"/>
        </dgm:presLayoutVars>
      </dgm:prSet>
      <dgm:spPr/>
    </dgm:pt>
    <dgm:pt modelId="{FAEF6703-4786-42E4-8235-6254E049F60C}" type="pres">
      <dgm:prSet presAssocID="{CF79CED5-7A7D-474F-94F0-7BBCFACC9E6D}" presName="sibTrans" presStyleLbl="sibTrans2D1" presStyleIdx="0" presStyleCnt="3" custScaleY="275240"/>
      <dgm:spPr/>
    </dgm:pt>
    <dgm:pt modelId="{9177720A-77A2-4720-A02F-217195DE636D}" type="pres">
      <dgm:prSet presAssocID="{CF79CED5-7A7D-474F-94F0-7BBCFACC9E6D}" presName="connectorText" presStyleLbl="sibTrans2D1" presStyleIdx="0" presStyleCnt="3"/>
      <dgm:spPr/>
    </dgm:pt>
    <dgm:pt modelId="{7C2A3A8D-9D6F-42A7-85EB-B2F304CDDEC9}" type="pres">
      <dgm:prSet presAssocID="{8E451B73-1949-4B25-B77F-FD0C2807DCA7}" presName="node" presStyleLbl="node1" presStyleIdx="1" presStyleCnt="4" custScaleX="455059">
        <dgm:presLayoutVars>
          <dgm:bulletEnabled val="1"/>
        </dgm:presLayoutVars>
      </dgm:prSet>
      <dgm:spPr/>
    </dgm:pt>
    <dgm:pt modelId="{CFA69CEF-4605-467A-B102-AD1FE2DFBA5F}" type="pres">
      <dgm:prSet presAssocID="{05DB9B1E-895E-48E4-BC67-50EF4A964656}" presName="sibTrans" presStyleLbl="sibTrans2D1" presStyleIdx="1" presStyleCnt="3" custScaleY="275240"/>
      <dgm:spPr/>
    </dgm:pt>
    <dgm:pt modelId="{F0AEB7C7-9255-4007-A78B-C74BC9CD9D37}" type="pres">
      <dgm:prSet presAssocID="{05DB9B1E-895E-48E4-BC67-50EF4A964656}" presName="connectorText" presStyleLbl="sibTrans2D1" presStyleIdx="1" presStyleCnt="3"/>
      <dgm:spPr/>
    </dgm:pt>
    <dgm:pt modelId="{C1D13118-3D93-4B1A-A611-B22421CDF920}" type="pres">
      <dgm:prSet presAssocID="{348A134D-9E50-475D-9C1E-E7BC103EE28A}" presName="node" presStyleLbl="node1" presStyleIdx="2" presStyleCnt="4" custScaleX="455059">
        <dgm:presLayoutVars>
          <dgm:bulletEnabled val="1"/>
        </dgm:presLayoutVars>
      </dgm:prSet>
      <dgm:spPr/>
    </dgm:pt>
    <dgm:pt modelId="{4088FC5C-72BE-4021-AC7F-6EA50B0AD8E3}" type="pres">
      <dgm:prSet presAssocID="{E99D9C1A-787A-4EB7-B18F-B3BBF7D4CD49}" presName="sibTrans" presStyleLbl="sibTrans2D1" presStyleIdx="2" presStyleCnt="3" custScaleY="275240"/>
      <dgm:spPr/>
    </dgm:pt>
    <dgm:pt modelId="{A690665E-1E2B-4F3F-97A8-49E76919228A}" type="pres">
      <dgm:prSet presAssocID="{E99D9C1A-787A-4EB7-B18F-B3BBF7D4CD49}" presName="connectorText" presStyleLbl="sibTrans2D1" presStyleIdx="2" presStyleCnt="3"/>
      <dgm:spPr/>
    </dgm:pt>
    <dgm:pt modelId="{D943F101-4AE7-40DB-8CDD-D3C42F4CA80D}" type="pres">
      <dgm:prSet presAssocID="{3AFF4DCC-1685-46DF-A3D4-7E23A7D97D50}" presName="node" presStyleLbl="node1" presStyleIdx="3" presStyleCnt="4" custScaleX="455059">
        <dgm:presLayoutVars>
          <dgm:bulletEnabled val="1"/>
        </dgm:presLayoutVars>
      </dgm:prSet>
      <dgm:spPr/>
    </dgm:pt>
  </dgm:ptLst>
  <dgm:cxnLst>
    <dgm:cxn modelId="{DAB97D0A-0B99-47C2-9475-F0AB8E29FBA5}" type="presOf" srcId="{05DB9B1E-895E-48E4-BC67-50EF4A964656}" destId="{CFA69CEF-4605-467A-B102-AD1FE2DFBA5F}" srcOrd="0" destOrd="0" presId="urn:microsoft.com/office/officeart/2005/8/layout/process2"/>
    <dgm:cxn modelId="{95B3913B-EE6F-4648-AC27-F7A08CD18614}" srcId="{7F6E9631-60B0-4F7E-B655-EBDD8C331AD1}" destId="{2C625DD5-12EC-4187-A215-192EE9BD6885}" srcOrd="0" destOrd="0" parTransId="{AD2A607B-B94B-4D83-A3E1-B5D118573350}" sibTransId="{CF79CED5-7A7D-474F-94F0-7BBCFACC9E6D}"/>
    <dgm:cxn modelId="{BEFDF33E-E4D3-40ED-9A01-FE012162A776}" type="presOf" srcId="{3AFF4DCC-1685-46DF-A3D4-7E23A7D97D50}" destId="{D943F101-4AE7-40DB-8CDD-D3C42F4CA80D}" srcOrd="0" destOrd="0" presId="urn:microsoft.com/office/officeart/2005/8/layout/process2"/>
    <dgm:cxn modelId="{81545148-A7F1-4662-B117-73F3A9FDE277}" type="presOf" srcId="{2C625DD5-12EC-4187-A215-192EE9BD6885}" destId="{150D496F-F3C9-426E-870B-3BC7EA4C34A3}" srcOrd="0" destOrd="0" presId="urn:microsoft.com/office/officeart/2005/8/layout/process2"/>
    <dgm:cxn modelId="{FDBBCB4C-4EAD-4B4F-906E-457FB77CB62F}" srcId="{7F6E9631-60B0-4F7E-B655-EBDD8C331AD1}" destId="{8E451B73-1949-4B25-B77F-FD0C2807DCA7}" srcOrd="1" destOrd="0" parTransId="{D582BF04-98E0-40BB-B6FF-993AC0B1FE97}" sibTransId="{05DB9B1E-895E-48E4-BC67-50EF4A964656}"/>
    <dgm:cxn modelId="{ACBA424F-C219-4732-9F1F-CFBF0C972DE0}" type="presOf" srcId="{05DB9B1E-895E-48E4-BC67-50EF4A964656}" destId="{F0AEB7C7-9255-4007-A78B-C74BC9CD9D37}" srcOrd="1" destOrd="0" presId="urn:microsoft.com/office/officeart/2005/8/layout/process2"/>
    <dgm:cxn modelId="{CB6EAB7C-4360-439C-87AE-090A0EF760D6}" type="presOf" srcId="{E99D9C1A-787A-4EB7-B18F-B3BBF7D4CD49}" destId="{A690665E-1E2B-4F3F-97A8-49E76919228A}" srcOrd="1" destOrd="0" presId="urn:microsoft.com/office/officeart/2005/8/layout/process2"/>
    <dgm:cxn modelId="{D518EF9F-CF98-4423-B81A-72857C40F150}" type="presOf" srcId="{CF79CED5-7A7D-474F-94F0-7BBCFACC9E6D}" destId="{9177720A-77A2-4720-A02F-217195DE636D}" srcOrd="1" destOrd="0" presId="urn:microsoft.com/office/officeart/2005/8/layout/process2"/>
    <dgm:cxn modelId="{2ACA26B5-F6B8-46D3-9C98-57FD5DFEC352}" srcId="{7F6E9631-60B0-4F7E-B655-EBDD8C331AD1}" destId="{348A134D-9E50-475D-9C1E-E7BC103EE28A}" srcOrd="2" destOrd="0" parTransId="{BA6CD1AB-70F7-4D44-A584-61AA8EFB160A}" sibTransId="{E99D9C1A-787A-4EB7-B18F-B3BBF7D4CD49}"/>
    <dgm:cxn modelId="{AB314ED0-E6DF-48ED-80E9-EF7582362FD0}" type="presOf" srcId="{CF79CED5-7A7D-474F-94F0-7BBCFACC9E6D}" destId="{FAEF6703-4786-42E4-8235-6254E049F60C}" srcOrd="0" destOrd="0" presId="urn:microsoft.com/office/officeart/2005/8/layout/process2"/>
    <dgm:cxn modelId="{FAC5B2D6-747D-48E0-88C6-A37A6A3342D1}" type="presOf" srcId="{7F6E9631-60B0-4F7E-B655-EBDD8C331AD1}" destId="{492DF101-28C9-4E5C-8DE4-EC1F6B1C9F52}" srcOrd="0" destOrd="0" presId="urn:microsoft.com/office/officeart/2005/8/layout/process2"/>
    <dgm:cxn modelId="{85E18BDE-1B43-48AE-9FF2-7C73CBC451F7}" srcId="{7F6E9631-60B0-4F7E-B655-EBDD8C331AD1}" destId="{3AFF4DCC-1685-46DF-A3D4-7E23A7D97D50}" srcOrd="3" destOrd="0" parTransId="{31327CCF-4999-4E2A-9BAC-84A9B8B36F6C}" sibTransId="{39F6074B-F3B7-41C7-9A98-B52DCD8C2FE5}"/>
    <dgm:cxn modelId="{845A89E0-82AD-480A-8513-22548E374EB5}" type="presOf" srcId="{348A134D-9E50-475D-9C1E-E7BC103EE28A}" destId="{C1D13118-3D93-4B1A-A611-B22421CDF920}" srcOrd="0" destOrd="0" presId="urn:microsoft.com/office/officeart/2005/8/layout/process2"/>
    <dgm:cxn modelId="{DEDCB3EA-DF94-445A-B35E-F17E2FB948A7}" type="presOf" srcId="{E99D9C1A-787A-4EB7-B18F-B3BBF7D4CD49}" destId="{4088FC5C-72BE-4021-AC7F-6EA50B0AD8E3}" srcOrd="0" destOrd="0" presId="urn:microsoft.com/office/officeart/2005/8/layout/process2"/>
    <dgm:cxn modelId="{BF0C24F1-FAAB-495A-8A56-FFEC6C1650BC}" type="presOf" srcId="{8E451B73-1949-4B25-B77F-FD0C2807DCA7}" destId="{7C2A3A8D-9D6F-42A7-85EB-B2F304CDDEC9}" srcOrd="0" destOrd="0" presId="urn:microsoft.com/office/officeart/2005/8/layout/process2"/>
    <dgm:cxn modelId="{4F333072-5571-46A0-9533-D53FC14B23A2}" type="presParOf" srcId="{492DF101-28C9-4E5C-8DE4-EC1F6B1C9F52}" destId="{150D496F-F3C9-426E-870B-3BC7EA4C34A3}" srcOrd="0" destOrd="0" presId="urn:microsoft.com/office/officeart/2005/8/layout/process2"/>
    <dgm:cxn modelId="{07A7384C-BB54-4398-841D-267FC054C9A3}" type="presParOf" srcId="{492DF101-28C9-4E5C-8DE4-EC1F6B1C9F52}" destId="{FAEF6703-4786-42E4-8235-6254E049F60C}" srcOrd="1" destOrd="0" presId="urn:microsoft.com/office/officeart/2005/8/layout/process2"/>
    <dgm:cxn modelId="{61937A5A-A04B-4AAE-B924-AAAD45DF3DD2}" type="presParOf" srcId="{FAEF6703-4786-42E4-8235-6254E049F60C}" destId="{9177720A-77A2-4720-A02F-217195DE636D}" srcOrd="0" destOrd="0" presId="urn:microsoft.com/office/officeart/2005/8/layout/process2"/>
    <dgm:cxn modelId="{E20AEAA3-21DF-4166-B1D8-5A0513DB29FD}" type="presParOf" srcId="{492DF101-28C9-4E5C-8DE4-EC1F6B1C9F52}" destId="{7C2A3A8D-9D6F-42A7-85EB-B2F304CDDEC9}" srcOrd="2" destOrd="0" presId="urn:microsoft.com/office/officeart/2005/8/layout/process2"/>
    <dgm:cxn modelId="{6E0B69AD-9BFC-42E2-B5DC-4B3C740CF833}" type="presParOf" srcId="{492DF101-28C9-4E5C-8DE4-EC1F6B1C9F52}" destId="{CFA69CEF-4605-467A-B102-AD1FE2DFBA5F}" srcOrd="3" destOrd="0" presId="urn:microsoft.com/office/officeart/2005/8/layout/process2"/>
    <dgm:cxn modelId="{7D6B8E95-86D6-435B-BB66-A8327DBA941A}" type="presParOf" srcId="{CFA69CEF-4605-467A-B102-AD1FE2DFBA5F}" destId="{F0AEB7C7-9255-4007-A78B-C74BC9CD9D37}" srcOrd="0" destOrd="0" presId="urn:microsoft.com/office/officeart/2005/8/layout/process2"/>
    <dgm:cxn modelId="{088C3528-36E5-477A-90F8-6317D8827F55}" type="presParOf" srcId="{492DF101-28C9-4E5C-8DE4-EC1F6B1C9F52}" destId="{C1D13118-3D93-4B1A-A611-B22421CDF920}" srcOrd="4" destOrd="0" presId="urn:microsoft.com/office/officeart/2005/8/layout/process2"/>
    <dgm:cxn modelId="{D8E6BCD1-B87C-40F5-9277-58C66EC7C935}" type="presParOf" srcId="{492DF101-28C9-4E5C-8DE4-EC1F6B1C9F52}" destId="{4088FC5C-72BE-4021-AC7F-6EA50B0AD8E3}" srcOrd="5" destOrd="0" presId="urn:microsoft.com/office/officeart/2005/8/layout/process2"/>
    <dgm:cxn modelId="{FB2AE0C8-5839-4EA1-B553-17583F22852A}" type="presParOf" srcId="{4088FC5C-72BE-4021-AC7F-6EA50B0AD8E3}" destId="{A690665E-1E2B-4F3F-97A8-49E76919228A}" srcOrd="0" destOrd="0" presId="urn:microsoft.com/office/officeart/2005/8/layout/process2"/>
    <dgm:cxn modelId="{F55CC90A-8732-4580-A4FD-3A2C641DE649}" type="presParOf" srcId="{492DF101-28C9-4E5C-8DE4-EC1F6B1C9F52}" destId="{D943F101-4AE7-40DB-8CDD-D3C42F4CA80D}" srcOrd="6" destOrd="0" presId="urn:microsoft.com/office/officeart/2005/8/layout/process2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E1A5E7-5B57-4360-B3A3-8C62F3ADC0F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9AA92A-E287-4CCA-83C7-667C969D66D5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pPr algn="r" rtl="1"/>
          <a:r>
            <a: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غياب الحافز أو الحماس</a:t>
          </a:r>
          <a:endParaRPr lang="ar-EG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C9271A-752D-42AB-B7E8-C8F598665FDD}" type="parTrans" cxnId="{D2CB4D42-A9B2-4509-94BD-105064C450B8}">
      <dgm:prSet/>
      <dgm:spPr/>
      <dgm:t>
        <a:bodyPr/>
        <a:lstStyle/>
        <a:p>
          <a:endParaRPr lang="en-US"/>
        </a:p>
      </dgm:t>
    </dgm:pt>
    <dgm:pt modelId="{5A297A3F-1D64-411B-9CCB-F545DDE0F464}" type="sibTrans" cxnId="{D2CB4D42-A9B2-4509-94BD-105064C450B8}">
      <dgm:prSet/>
      <dgm:spPr/>
      <dgm:t>
        <a:bodyPr/>
        <a:lstStyle/>
        <a:p>
          <a:endParaRPr lang="en-US"/>
        </a:p>
      </dgm:t>
    </dgm:pt>
    <dgm:pt modelId="{0368E7A3-8A78-4E04-9C54-BBB9D6CFFE5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pPr algn="r" rtl="1"/>
          <a:r>
            <a: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مصادر غير كافية</a:t>
          </a:r>
          <a:endParaRPr lang="ar-EG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A398F6-3E39-4FE6-8521-B8E1254FBE66}" type="parTrans" cxnId="{D6D24BA0-CD4B-426D-9CE4-10ABF660ED41}">
      <dgm:prSet/>
      <dgm:spPr/>
      <dgm:t>
        <a:bodyPr/>
        <a:lstStyle/>
        <a:p>
          <a:endParaRPr lang="en-US"/>
        </a:p>
      </dgm:t>
    </dgm:pt>
    <dgm:pt modelId="{76C510C3-FB57-4666-9FAA-273EE61E0AE9}" type="sibTrans" cxnId="{D6D24BA0-CD4B-426D-9CE4-10ABF660ED41}">
      <dgm:prSet/>
      <dgm:spPr/>
      <dgm:t>
        <a:bodyPr/>
        <a:lstStyle/>
        <a:p>
          <a:endParaRPr lang="en-US"/>
        </a:p>
      </dgm:t>
    </dgm:pt>
    <dgm:pt modelId="{59D196AC-1DCA-4670-9E07-68310C20195B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pPr algn="r" rtl="1"/>
          <a:r>
            <a: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معرفة أو مهارات غير كافية</a:t>
          </a:r>
          <a:endParaRPr lang="ar-EG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3907BD-09A6-4F46-956D-7B7CB2C5D687}" type="parTrans" cxnId="{B24ED0F3-62A1-44AE-8D02-0D5E6134B275}">
      <dgm:prSet/>
      <dgm:spPr/>
      <dgm:t>
        <a:bodyPr/>
        <a:lstStyle/>
        <a:p>
          <a:endParaRPr lang="en-US"/>
        </a:p>
      </dgm:t>
    </dgm:pt>
    <dgm:pt modelId="{3938C3E1-DE91-4799-BFA4-87383FDF7305}" type="sibTrans" cxnId="{B24ED0F3-62A1-44AE-8D02-0D5E6134B275}">
      <dgm:prSet/>
      <dgm:spPr/>
      <dgm:t>
        <a:bodyPr/>
        <a:lstStyle/>
        <a:p>
          <a:endParaRPr lang="en-US"/>
        </a:p>
      </dgm:t>
    </dgm:pt>
    <dgm:pt modelId="{1B5AD757-C8DD-4BF2-9224-3ADDCDC5B32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pPr algn="r" rtl="1"/>
          <a:r>
            <a: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تدريس سيء</a:t>
          </a:r>
          <a:endParaRPr lang="ar-EG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840C9C-F27B-4C4B-8DD3-B85C2D80F9E8}" type="parTrans" cxnId="{ABFAB7C8-B9E3-490D-8435-359325AF872D}">
      <dgm:prSet/>
      <dgm:spPr/>
      <dgm:t>
        <a:bodyPr/>
        <a:lstStyle/>
        <a:p>
          <a:endParaRPr lang="en-US"/>
        </a:p>
      </dgm:t>
    </dgm:pt>
    <dgm:pt modelId="{5BC441ED-6795-440E-955A-574CD1A40AED}" type="sibTrans" cxnId="{ABFAB7C8-B9E3-490D-8435-359325AF872D}">
      <dgm:prSet/>
      <dgm:spPr/>
      <dgm:t>
        <a:bodyPr/>
        <a:lstStyle/>
        <a:p>
          <a:endParaRPr lang="en-US"/>
        </a:p>
      </dgm:t>
    </dgm:pt>
    <dgm:pt modelId="{77215520-924D-4252-B84E-D6221EA3BC93}" type="pres">
      <dgm:prSet presAssocID="{87E1A5E7-5B57-4360-B3A3-8C62F3ADC0F2}" presName="Name0" presStyleCnt="0">
        <dgm:presLayoutVars>
          <dgm:dir/>
          <dgm:resizeHandles val="exact"/>
        </dgm:presLayoutVars>
      </dgm:prSet>
      <dgm:spPr/>
    </dgm:pt>
    <dgm:pt modelId="{A4B1E932-1118-466E-A20F-9117BA92D7C7}" type="pres">
      <dgm:prSet presAssocID="{6C9AA92A-E287-4CCA-83C7-667C969D66D5}" presName="composite" presStyleCnt="0"/>
      <dgm:spPr/>
    </dgm:pt>
    <dgm:pt modelId="{00839F6E-4394-493E-8DDC-57B13C7E6F5D}" type="pres">
      <dgm:prSet presAssocID="{6C9AA92A-E287-4CCA-83C7-667C969D66D5}" presName="rect1" presStyleLbl="trAlignAcc1" presStyleIdx="0" presStyleCnt="4">
        <dgm:presLayoutVars>
          <dgm:bulletEnabled val="1"/>
        </dgm:presLayoutVars>
      </dgm:prSet>
      <dgm:spPr/>
    </dgm:pt>
    <dgm:pt modelId="{9608E7ED-AF05-4281-B2E1-7791619ADDCB}" type="pres">
      <dgm:prSet presAssocID="{6C9AA92A-E287-4CCA-83C7-667C969D66D5}" presName="rect2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76F8AF05-AF12-4E2D-A47F-71DDEE2B51D0}" type="pres">
      <dgm:prSet presAssocID="{5A297A3F-1D64-411B-9CCB-F545DDE0F464}" presName="sibTrans" presStyleCnt="0"/>
      <dgm:spPr/>
    </dgm:pt>
    <dgm:pt modelId="{195BC268-9EAC-4AE7-853C-5D77D590796E}" type="pres">
      <dgm:prSet presAssocID="{0368E7A3-8A78-4E04-9C54-BBB9D6CFFE57}" presName="composite" presStyleCnt="0"/>
      <dgm:spPr/>
    </dgm:pt>
    <dgm:pt modelId="{749030E2-9C05-4DB7-B23C-610EAD679CB1}" type="pres">
      <dgm:prSet presAssocID="{0368E7A3-8A78-4E04-9C54-BBB9D6CFFE57}" presName="rect1" presStyleLbl="trAlignAcc1" presStyleIdx="1" presStyleCnt="4">
        <dgm:presLayoutVars>
          <dgm:bulletEnabled val="1"/>
        </dgm:presLayoutVars>
      </dgm:prSet>
      <dgm:spPr/>
    </dgm:pt>
    <dgm:pt modelId="{D9BC7CC8-4059-4E8D-A140-35212454B21A}" type="pres">
      <dgm:prSet presAssocID="{0368E7A3-8A78-4E04-9C54-BBB9D6CFFE57}" presName="rect2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0DC4D9B1-DAC6-487B-8ED0-044861FD1155}" type="pres">
      <dgm:prSet presAssocID="{76C510C3-FB57-4666-9FAA-273EE61E0AE9}" presName="sibTrans" presStyleCnt="0"/>
      <dgm:spPr/>
    </dgm:pt>
    <dgm:pt modelId="{0C41071A-B94B-40B1-9C94-5AF6F26AC517}" type="pres">
      <dgm:prSet presAssocID="{59D196AC-1DCA-4670-9E07-68310C20195B}" presName="composite" presStyleCnt="0"/>
      <dgm:spPr/>
    </dgm:pt>
    <dgm:pt modelId="{9C1DC30A-91C0-42B3-A6B9-28537D2FB1AB}" type="pres">
      <dgm:prSet presAssocID="{59D196AC-1DCA-4670-9E07-68310C20195B}" presName="rect1" presStyleLbl="trAlignAcc1" presStyleIdx="2" presStyleCnt="4">
        <dgm:presLayoutVars>
          <dgm:bulletEnabled val="1"/>
        </dgm:presLayoutVars>
      </dgm:prSet>
      <dgm:spPr/>
    </dgm:pt>
    <dgm:pt modelId="{17B23DDC-182A-46D2-88DD-FE27BCB0D6CD}" type="pres">
      <dgm:prSet presAssocID="{59D196AC-1DCA-4670-9E07-68310C20195B}" presName="rect2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2CAF1FC7-9C2B-40A7-B3FD-DFA8F19F8803}" type="pres">
      <dgm:prSet presAssocID="{3938C3E1-DE91-4799-BFA4-87383FDF7305}" presName="sibTrans" presStyleCnt="0"/>
      <dgm:spPr/>
    </dgm:pt>
    <dgm:pt modelId="{AD2D381E-85AA-4CA1-A15A-051B8A079E54}" type="pres">
      <dgm:prSet presAssocID="{1B5AD757-C8DD-4BF2-9224-3ADDCDC5B327}" presName="composite" presStyleCnt="0"/>
      <dgm:spPr/>
    </dgm:pt>
    <dgm:pt modelId="{D65BD11C-339B-42F3-876B-D859916DF4C7}" type="pres">
      <dgm:prSet presAssocID="{1B5AD757-C8DD-4BF2-9224-3ADDCDC5B327}" presName="rect1" presStyleLbl="trAlignAcc1" presStyleIdx="3" presStyleCnt="4">
        <dgm:presLayoutVars>
          <dgm:bulletEnabled val="1"/>
        </dgm:presLayoutVars>
      </dgm:prSet>
      <dgm:spPr/>
    </dgm:pt>
    <dgm:pt modelId="{93092096-47BB-4C3A-8556-20EA7B99455F}" type="pres">
      <dgm:prSet presAssocID="{1B5AD757-C8DD-4BF2-9224-3ADDCDC5B327}" presName="rect2" presStyleLbl="fgImgPlace1" presStyleIdx="3" presStyleCnt="4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</dgm:ptLst>
  <dgm:cxnLst>
    <dgm:cxn modelId="{57AB7005-6DC7-4099-B322-DB43A1C30DB1}" type="presOf" srcId="{1B5AD757-C8DD-4BF2-9224-3ADDCDC5B327}" destId="{D65BD11C-339B-42F3-876B-D859916DF4C7}" srcOrd="0" destOrd="0" presId="urn:microsoft.com/office/officeart/2008/layout/PictureStrips"/>
    <dgm:cxn modelId="{02D8692E-6839-43CA-98C2-7D5FF052E318}" type="presOf" srcId="{87E1A5E7-5B57-4360-B3A3-8C62F3ADC0F2}" destId="{77215520-924D-4252-B84E-D6221EA3BC93}" srcOrd="0" destOrd="0" presId="urn:microsoft.com/office/officeart/2008/layout/PictureStrips"/>
    <dgm:cxn modelId="{D2CB4D42-A9B2-4509-94BD-105064C450B8}" srcId="{87E1A5E7-5B57-4360-B3A3-8C62F3ADC0F2}" destId="{6C9AA92A-E287-4CCA-83C7-667C969D66D5}" srcOrd="0" destOrd="0" parTransId="{4DC9271A-752D-42AB-B7E8-C8F598665FDD}" sibTransId="{5A297A3F-1D64-411B-9CCB-F545DDE0F464}"/>
    <dgm:cxn modelId="{62254C92-AB15-47E8-9D23-AF628A726000}" type="presOf" srcId="{0368E7A3-8A78-4E04-9C54-BBB9D6CFFE57}" destId="{749030E2-9C05-4DB7-B23C-610EAD679CB1}" srcOrd="0" destOrd="0" presId="urn:microsoft.com/office/officeart/2008/layout/PictureStrips"/>
    <dgm:cxn modelId="{D6D24BA0-CD4B-426D-9CE4-10ABF660ED41}" srcId="{87E1A5E7-5B57-4360-B3A3-8C62F3ADC0F2}" destId="{0368E7A3-8A78-4E04-9C54-BBB9D6CFFE57}" srcOrd="1" destOrd="0" parTransId="{74A398F6-3E39-4FE6-8521-B8E1254FBE66}" sibTransId="{76C510C3-FB57-4666-9FAA-273EE61E0AE9}"/>
    <dgm:cxn modelId="{D2FB34A1-1A2F-47A4-B950-E4C29EF6F736}" type="presOf" srcId="{59D196AC-1DCA-4670-9E07-68310C20195B}" destId="{9C1DC30A-91C0-42B3-A6B9-28537D2FB1AB}" srcOrd="0" destOrd="0" presId="urn:microsoft.com/office/officeart/2008/layout/PictureStrips"/>
    <dgm:cxn modelId="{ABFAB7C8-B9E3-490D-8435-359325AF872D}" srcId="{87E1A5E7-5B57-4360-B3A3-8C62F3ADC0F2}" destId="{1B5AD757-C8DD-4BF2-9224-3ADDCDC5B327}" srcOrd="3" destOrd="0" parTransId="{9D840C9C-F27B-4C4B-8DD3-B85C2D80F9E8}" sibTransId="{5BC441ED-6795-440E-955A-574CD1A40AED}"/>
    <dgm:cxn modelId="{417357E2-AABF-41F6-A9F0-CB800436C6C7}" type="presOf" srcId="{6C9AA92A-E287-4CCA-83C7-667C969D66D5}" destId="{00839F6E-4394-493E-8DDC-57B13C7E6F5D}" srcOrd="0" destOrd="0" presId="urn:microsoft.com/office/officeart/2008/layout/PictureStrips"/>
    <dgm:cxn modelId="{B24ED0F3-62A1-44AE-8D02-0D5E6134B275}" srcId="{87E1A5E7-5B57-4360-B3A3-8C62F3ADC0F2}" destId="{59D196AC-1DCA-4670-9E07-68310C20195B}" srcOrd="2" destOrd="0" parTransId="{C73907BD-09A6-4F46-956D-7B7CB2C5D687}" sibTransId="{3938C3E1-DE91-4799-BFA4-87383FDF7305}"/>
    <dgm:cxn modelId="{A2371FED-16E4-47DE-A709-B294900EFA3E}" type="presParOf" srcId="{77215520-924D-4252-B84E-D6221EA3BC93}" destId="{A4B1E932-1118-466E-A20F-9117BA92D7C7}" srcOrd="0" destOrd="0" presId="urn:microsoft.com/office/officeart/2008/layout/PictureStrips"/>
    <dgm:cxn modelId="{B7F94B4B-B920-4271-9809-498731E57C75}" type="presParOf" srcId="{A4B1E932-1118-466E-A20F-9117BA92D7C7}" destId="{00839F6E-4394-493E-8DDC-57B13C7E6F5D}" srcOrd="0" destOrd="0" presId="urn:microsoft.com/office/officeart/2008/layout/PictureStrips"/>
    <dgm:cxn modelId="{1EEEE07D-F528-4B6D-9B34-097BD2AA006B}" type="presParOf" srcId="{A4B1E932-1118-466E-A20F-9117BA92D7C7}" destId="{9608E7ED-AF05-4281-B2E1-7791619ADDCB}" srcOrd="1" destOrd="0" presId="urn:microsoft.com/office/officeart/2008/layout/PictureStrips"/>
    <dgm:cxn modelId="{B661BB8C-E920-4981-A013-B3659EFE8907}" type="presParOf" srcId="{77215520-924D-4252-B84E-D6221EA3BC93}" destId="{76F8AF05-AF12-4E2D-A47F-71DDEE2B51D0}" srcOrd="1" destOrd="0" presId="urn:microsoft.com/office/officeart/2008/layout/PictureStrips"/>
    <dgm:cxn modelId="{98E9CA6D-C225-4FDC-B275-9628BAB3BFEB}" type="presParOf" srcId="{77215520-924D-4252-B84E-D6221EA3BC93}" destId="{195BC268-9EAC-4AE7-853C-5D77D590796E}" srcOrd="2" destOrd="0" presId="urn:microsoft.com/office/officeart/2008/layout/PictureStrips"/>
    <dgm:cxn modelId="{144BDCB3-6E95-4CD8-A1C0-6CD8D43E66E1}" type="presParOf" srcId="{195BC268-9EAC-4AE7-853C-5D77D590796E}" destId="{749030E2-9C05-4DB7-B23C-610EAD679CB1}" srcOrd="0" destOrd="0" presId="urn:microsoft.com/office/officeart/2008/layout/PictureStrips"/>
    <dgm:cxn modelId="{4A7FE2FE-4FA0-4B4B-8A48-49E9D182B9B4}" type="presParOf" srcId="{195BC268-9EAC-4AE7-853C-5D77D590796E}" destId="{D9BC7CC8-4059-4E8D-A140-35212454B21A}" srcOrd="1" destOrd="0" presId="urn:microsoft.com/office/officeart/2008/layout/PictureStrips"/>
    <dgm:cxn modelId="{DAB30800-1FD7-4AD3-B78E-31FAF0EC9BB2}" type="presParOf" srcId="{77215520-924D-4252-B84E-D6221EA3BC93}" destId="{0DC4D9B1-DAC6-487B-8ED0-044861FD1155}" srcOrd="3" destOrd="0" presId="urn:microsoft.com/office/officeart/2008/layout/PictureStrips"/>
    <dgm:cxn modelId="{76978457-3A9E-463E-BB3F-5ACC63FF96AA}" type="presParOf" srcId="{77215520-924D-4252-B84E-D6221EA3BC93}" destId="{0C41071A-B94B-40B1-9C94-5AF6F26AC517}" srcOrd="4" destOrd="0" presId="urn:microsoft.com/office/officeart/2008/layout/PictureStrips"/>
    <dgm:cxn modelId="{13D9717C-9FE0-44F6-8A4D-F9F82F59D2C1}" type="presParOf" srcId="{0C41071A-B94B-40B1-9C94-5AF6F26AC517}" destId="{9C1DC30A-91C0-42B3-A6B9-28537D2FB1AB}" srcOrd="0" destOrd="0" presId="urn:microsoft.com/office/officeart/2008/layout/PictureStrips"/>
    <dgm:cxn modelId="{27148854-5B23-4F8E-B5AD-A36AFA772A36}" type="presParOf" srcId="{0C41071A-B94B-40B1-9C94-5AF6F26AC517}" destId="{17B23DDC-182A-46D2-88DD-FE27BCB0D6CD}" srcOrd="1" destOrd="0" presId="urn:microsoft.com/office/officeart/2008/layout/PictureStrips"/>
    <dgm:cxn modelId="{89411D4A-77E6-4FD6-937B-96F3849652A3}" type="presParOf" srcId="{77215520-924D-4252-B84E-D6221EA3BC93}" destId="{2CAF1FC7-9C2B-40A7-B3FD-DFA8F19F8803}" srcOrd="5" destOrd="0" presId="urn:microsoft.com/office/officeart/2008/layout/PictureStrips"/>
    <dgm:cxn modelId="{CF643747-3806-4891-B103-87C1F8C8A7E6}" type="presParOf" srcId="{77215520-924D-4252-B84E-D6221EA3BC93}" destId="{AD2D381E-85AA-4CA1-A15A-051B8A079E54}" srcOrd="6" destOrd="0" presId="urn:microsoft.com/office/officeart/2008/layout/PictureStrips"/>
    <dgm:cxn modelId="{7B03E553-0373-4B21-BEEA-2C49FCC7E4F3}" type="presParOf" srcId="{AD2D381E-85AA-4CA1-A15A-051B8A079E54}" destId="{D65BD11C-339B-42F3-876B-D859916DF4C7}" srcOrd="0" destOrd="0" presId="urn:microsoft.com/office/officeart/2008/layout/PictureStrips"/>
    <dgm:cxn modelId="{6FF14E98-FB11-41AA-985C-435856AE1AF3}" type="presParOf" srcId="{AD2D381E-85AA-4CA1-A15A-051B8A079E54}" destId="{93092096-47BB-4C3A-8556-20EA7B99455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E1A5E7-5B57-4360-B3A3-8C62F3ADC0F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9AA92A-E287-4CCA-83C7-667C969D66D5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Lack of Motivation</a:t>
          </a:r>
        </a:p>
      </dgm:t>
    </dgm:pt>
    <dgm:pt modelId="{4DC9271A-752D-42AB-B7E8-C8F598665FDD}" type="parTrans" cxnId="{D2CB4D42-A9B2-4509-94BD-105064C450B8}">
      <dgm:prSet/>
      <dgm:spPr/>
      <dgm:t>
        <a:bodyPr/>
        <a:lstStyle/>
        <a:p>
          <a:endParaRPr lang="en-US"/>
        </a:p>
      </dgm:t>
    </dgm:pt>
    <dgm:pt modelId="{5A297A3F-1D64-411B-9CCB-F545DDE0F464}" type="sibTrans" cxnId="{D2CB4D42-A9B2-4509-94BD-105064C450B8}">
      <dgm:prSet/>
      <dgm:spPr/>
      <dgm:t>
        <a:bodyPr/>
        <a:lstStyle/>
        <a:p>
          <a:endParaRPr lang="en-US"/>
        </a:p>
      </dgm:t>
    </dgm:pt>
    <dgm:pt modelId="{0368E7A3-8A78-4E04-9C54-BBB9D6CFFE5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Inadequate Resources</a:t>
          </a:r>
        </a:p>
      </dgm:t>
    </dgm:pt>
    <dgm:pt modelId="{74A398F6-3E39-4FE6-8521-B8E1254FBE66}" type="parTrans" cxnId="{D6D24BA0-CD4B-426D-9CE4-10ABF660ED41}">
      <dgm:prSet/>
      <dgm:spPr/>
      <dgm:t>
        <a:bodyPr/>
        <a:lstStyle/>
        <a:p>
          <a:endParaRPr lang="en-US"/>
        </a:p>
      </dgm:t>
    </dgm:pt>
    <dgm:pt modelId="{76C510C3-FB57-4666-9FAA-273EE61E0AE9}" type="sibTrans" cxnId="{D6D24BA0-CD4B-426D-9CE4-10ABF660ED41}">
      <dgm:prSet/>
      <dgm:spPr/>
      <dgm:t>
        <a:bodyPr/>
        <a:lstStyle/>
        <a:p>
          <a:endParaRPr lang="en-US"/>
        </a:p>
      </dgm:t>
    </dgm:pt>
    <dgm:pt modelId="{59D196AC-1DCA-4670-9E07-68310C20195B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Insufficient Knowledge or Skills</a:t>
          </a:r>
        </a:p>
      </dgm:t>
    </dgm:pt>
    <dgm:pt modelId="{C73907BD-09A6-4F46-956D-7B7CB2C5D687}" type="parTrans" cxnId="{B24ED0F3-62A1-44AE-8D02-0D5E6134B275}">
      <dgm:prSet/>
      <dgm:spPr/>
      <dgm:t>
        <a:bodyPr/>
        <a:lstStyle/>
        <a:p>
          <a:endParaRPr lang="en-US"/>
        </a:p>
      </dgm:t>
    </dgm:pt>
    <dgm:pt modelId="{3938C3E1-DE91-4799-BFA4-87383FDF7305}" type="sibTrans" cxnId="{B24ED0F3-62A1-44AE-8D02-0D5E6134B275}">
      <dgm:prSet/>
      <dgm:spPr/>
      <dgm:t>
        <a:bodyPr/>
        <a:lstStyle/>
        <a:p>
          <a:endParaRPr lang="en-US"/>
        </a:p>
      </dgm:t>
    </dgm:pt>
    <dgm:pt modelId="{1B5AD757-C8DD-4BF2-9224-3ADDCDC5B32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Poor Instruction</a:t>
          </a:r>
        </a:p>
      </dgm:t>
    </dgm:pt>
    <dgm:pt modelId="{9D840C9C-F27B-4C4B-8DD3-B85C2D80F9E8}" type="parTrans" cxnId="{ABFAB7C8-B9E3-490D-8435-359325AF872D}">
      <dgm:prSet/>
      <dgm:spPr/>
      <dgm:t>
        <a:bodyPr/>
        <a:lstStyle/>
        <a:p>
          <a:endParaRPr lang="en-US"/>
        </a:p>
      </dgm:t>
    </dgm:pt>
    <dgm:pt modelId="{5BC441ED-6795-440E-955A-574CD1A40AED}" type="sibTrans" cxnId="{ABFAB7C8-B9E3-490D-8435-359325AF872D}">
      <dgm:prSet/>
      <dgm:spPr/>
      <dgm:t>
        <a:bodyPr/>
        <a:lstStyle/>
        <a:p>
          <a:endParaRPr lang="en-US"/>
        </a:p>
      </dgm:t>
    </dgm:pt>
    <dgm:pt modelId="{77215520-924D-4252-B84E-D6221EA3BC93}" type="pres">
      <dgm:prSet presAssocID="{87E1A5E7-5B57-4360-B3A3-8C62F3ADC0F2}" presName="Name0" presStyleCnt="0">
        <dgm:presLayoutVars>
          <dgm:dir/>
          <dgm:resizeHandles val="exact"/>
        </dgm:presLayoutVars>
      </dgm:prSet>
      <dgm:spPr/>
    </dgm:pt>
    <dgm:pt modelId="{A4B1E932-1118-466E-A20F-9117BA92D7C7}" type="pres">
      <dgm:prSet presAssocID="{6C9AA92A-E287-4CCA-83C7-667C969D66D5}" presName="composite" presStyleCnt="0"/>
      <dgm:spPr/>
    </dgm:pt>
    <dgm:pt modelId="{00839F6E-4394-493E-8DDC-57B13C7E6F5D}" type="pres">
      <dgm:prSet presAssocID="{6C9AA92A-E287-4CCA-83C7-667C969D66D5}" presName="rect1" presStyleLbl="trAlignAcc1" presStyleIdx="0" presStyleCnt="4">
        <dgm:presLayoutVars>
          <dgm:bulletEnabled val="1"/>
        </dgm:presLayoutVars>
      </dgm:prSet>
      <dgm:spPr/>
    </dgm:pt>
    <dgm:pt modelId="{9608E7ED-AF05-4281-B2E1-7791619ADDCB}" type="pres">
      <dgm:prSet presAssocID="{6C9AA92A-E287-4CCA-83C7-667C969D66D5}" presName="rect2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76F8AF05-AF12-4E2D-A47F-71DDEE2B51D0}" type="pres">
      <dgm:prSet presAssocID="{5A297A3F-1D64-411B-9CCB-F545DDE0F464}" presName="sibTrans" presStyleCnt="0"/>
      <dgm:spPr/>
    </dgm:pt>
    <dgm:pt modelId="{195BC268-9EAC-4AE7-853C-5D77D590796E}" type="pres">
      <dgm:prSet presAssocID="{0368E7A3-8A78-4E04-9C54-BBB9D6CFFE57}" presName="composite" presStyleCnt="0"/>
      <dgm:spPr/>
    </dgm:pt>
    <dgm:pt modelId="{749030E2-9C05-4DB7-B23C-610EAD679CB1}" type="pres">
      <dgm:prSet presAssocID="{0368E7A3-8A78-4E04-9C54-BBB9D6CFFE57}" presName="rect1" presStyleLbl="trAlignAcc1" presStyleIdx="1" presStyleCnt="4">
        <dgm:presLayoutVars>
          <dgm:bulletEnabled val="1"/>
        </dgm:presLayoutVars>
      </dgm:prSet>
      <dgm:spPr/>
    </dgm:pt>
    <dgm:pt modelId="{D9BC7CC8-4059-4E8D-A140-35212454B21A}" type="pres">
      <dgm:prSet presAssocID="{0368E7A3-8A78-4E04-9C54-BBB9D6CFFE57}" presName="rect2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0DC4D9B1-DAC6-487B-8ED0-044861FD1155}" type="pres">
      <dgm:prSet presAssocID="{76C510C3-FB57-4666-9FAA-273EE61E0AE9}" presName="sibTrans" presStyleCnt="0"/>
      <dgm:spPr/>
    </dgm:pt>
    <dgm:pt modelId="{0C41071A-B94B-40B1-9C94-5AF6F26AC517}" type="pres">
      <dgm:prSet presAssocID="{59D196AC-1DCA-4670-9E07-68310C20195B}" presName="composite" presStyleCnt="0"/>
      <dgm:spPr/>
    </dgm:pt>
    <dgm:pt modelId="{9C1DC30A-91C0-42B3-A6B9-28537D2FB1AB}" type="pres">
      <dgm:prSet presAssocID="{59D196AC-1DCA-4670-9E07-68310C20195B}" presName="rect1" presStyleLbl="trAlignAcc1" presStyleIdx="2" presStyleCnt="4">
        <dgm:presLayoutVars>
          <dgm:bulletEnabled val="1"/>
        </dgm:presLayoutVars>
      </dgm:prSet>
      <dgm:spPr/>
    </dgm:pt>
    <dgm:pt modelId="{17B23DDC-182A-46D2-88DD-FE27BCB0D6CD}" type="pres">
      <dgm:prSet presAssocID="{59D196AC-1DCA-4670-9E07-68310C20195B}" presName="rect2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2CAF1FC7-9C2B-40A7-B3FD-DFA8F19F8803}" type="pres">
      <dgm:prSet presAssocID="{3938C3E1-DE91-4799-BFA4-87383FDF7305}" presName="sibTrans" presStyleCnt="0"/>
      <dgm:spPr/>
    </dgm:pt>
    <dgm:pt modelId="{AD2D381E-85AA-4CA1-A15A-051B8A079E54}" type="pres">
      <dgm:prSet presAssocID="{1B5AD757-C8DD-4BF2-9224-3ADDCDC5B327}" presName="composite" presStyleCnt="0"/>
      <dgm:spPr/>
    </dgm:pt>
    <dgm:pt modelId="{D65BD11C-339B-42F3-876B-D859916DF4C7}" type="pres">
      <dgm:prSet presAssocID="{1B5AD757-C8DD-4BF2-9224-3ADDCDC5B327}" presName="rect1" presStyleLbl="trAlignAcc1" presStyleIdx="3" presStyleCnt="4">
        <dgm:presLayoutVars>
          <dgm:bulletEnabled val="1"/>
        </dgm:presLayoutVars>
      </dgm:prSet>
      <dgm:spPr/>
    </dgm:pt>
    <dgm:pt modelId="{93092096-47BB-4C3A-8556-20EA7B99455F}" type="pres">
      <dgm:prSet presAssocID="{1B5AD757-C8DD-4BF2-9224-3ADDCDC5B327}" presName="rect2" presStyleLbl="fgImgPlace1" presStyleIdx="3" presStyleCnt="4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</dgm:ptLst>
  <dgm:cxnLst>
    <dgm:cxn modelId="{4CA56B16-F69A-4C34-97EF-29207564EC26}" type="presOf" srcId="{1B5AD757-C8DD-4BF2-9224-3ADDCDC5B327}" destId="{D65BD11C-339B-42F3-876B-D859916DF4C7}" srcOrd="0" destOrd="0" presId="urn:microsoft.com/office/officeart/2008/layout/PictureStrips"/>
    <dgm:cxn modelId="{F50BC536-C1D2-4464-B117-44C75600C8C4}" type="presOf" srcId="{59D196AC-1DCA-4670-9E07-68310C20195B}" destId="{9C1DC30A-91C0-42B3-A6B9-28537D2FB1AB}" srcOrd="0" destOrd="0" presId="urn:microsoft.com/office/officeart/2008/layout/PictureStrips"/>
    <dgm:cxn modelId="{D2CB4D42-A9B2-4509-94BD-105064C450B8}" srcId="{87E1A5E7-5B57-4360-B3A3-8C62F3ADC0F2}" destId="{6C9AA92A-E287-4CCA-83C7-667C969D66D5}" srcOrd="0" destOrd="0" parTransId="{4DC9271A-752D-42AB-B7E8-C8F598665FDD}" sibTransId="{5A297A3F-1D64-411B-9CCB-F545DDE0F464}"/>
    <dgm:cxn modelId="{A30DF443-08FA-4735-8B79-DEC7E4EC9313}" type="presOf" srcId="{87E1A5E7-5B57-4360-B3A3-8C62F3ADC0F2}" destId="{77215520-924D-4252-B84E-D6221EA3BC93}" srcOrd="0" destOrd="0" presId="urn:microsoft.com/office/officeart/2008/layout/PictureStrips"/>
    <dgm:cxn modelId="{3CD41264-DAD1-4B41-8C5E-633CD224A5CD}" type="presOf" srcId="{6C9AA92A-E287-4CCA-83C7-667C969D66D5}" destId="{00839F6E-4394-493E-8DDC-57B13C7E6F5D}" srcOrd="0" destOrd="0" presId="urn:microsoft.com/office/officeart/2008/layout/PictureStrips"/>
    <dgm:cxn modelId="{D6D24BA0-CD4B-426D-9CE4-10ABF660ED41}" srcId="{87E1A5E7-5B57-4360-B3A3-8C62F3ADC0F2}" destId="{0368E7A3-8A78-4E04-9C54-BBB9D6CFFE57}" srcOrd="1" destOrd="0" parTransId="{74A398F6-3E39-4FE6-8521-B8E1254FBE66}" sibTransId="{76C510C3-FB57-4666-9FAA-273EE61E0AE9}"/>
    <dgm:cxn modelId="{ABFAB7C8-B9E3-490D-8435-359325AF872D}" srcId="{87E1A5E7-5B57-4360-B3A3-8C62F3ADC0F2}" destId="{1B5AD757-C8DD-4BF2-9224-3ADDCDC5B327}" srcOrd="3" destOrd="0" parTransId="{9D840C9C-F27B-4C4B-8DD3-B85C2D80F9E8}" sibTransId="{5BC441ED-6795-440E-955A-574CD1A40AED}"/>
    <dgm:cxn modelId="{876F2BEF-3F99-46FD-8F6F-458228886B31}" type="presOf" srcId="{0368E7A3-8A78-4E04-9C54-BBB9D6CFFE57}" destId="{749030E2-9C05-4DB7-B23C-610EAD679CB1}" srcOrd="0" destOrd="0" presId="urn:microsoft.com/office/officeart/2008/layout/PictureStrips"/>
    <dgm:cxn modelId="{B24ED0F3-62A1-44AE-8D02-0D5E6134B275}" srcId="{87E1A5E7-5B57-4360-B3A3-8C62F3ADC0F2}" destId="{59D196AC-1DCA-4670-9E07-68310C20195B}" srcOrd="2" destOrd="0" parTransId="{C73907BD-09A6-4F46-956D-7B7CB2C5D687}" sibTransId="{3938C3E1-DE91-4799-BFA4-87383FDF7305}"/>
    <dgm:cxn modelId="{48A5F600-69DD-49E7-B191-91EF0E71D1F7}" type="presParOf" srcId="{77215520-924D-4252-B84E-D6221EA3BC93}" destId="{A4B1E932-1118-466E-A20F-9117BA92D7C7}" srcOrd="0" destOrd="0" presId="urn:microsoft.com/office/officeart/2008/layout/PictureStrips"/>
    <dgm:cxn modelId="{B765CED4-362C-48D6-A71C-C22F757E70C7}" type="presParOf" srcId="{A4B1E932-1118-466E-A20F-9117BA92D7C7}" destId="{00839F6E-4394-493E-8DDC-57B13C7E6F5D}" srcOrd="0" destOrd="0" presId="urn:microsoft.com/office/officeart/2008/layout/PictureStrips"/>
    <dgm:cxn modelId="{19C2E17E-8AA2-48AD-B3CA-5FB9E5EE3568}" type="presParOf" srcId="{A4B1E932-1118-466E-A20F-9117BA92D7C7}" destId="{9608E7ED-AF05-4281-B2E1-7791619ADDCB}" srcOrd="1" destOrd="0" presId="urn:microsoft.com/office/officeart/2008/layout/PictureStrips"/>
    <dgm:cxn modelId="{E477350D-67A9-4DC9-B9FC-5389EA34D9A8}" type="presParOf" srcId="{77215520-924D-4252-B84E-D6221EA3BC93}" destId="{76F8AF05-AF12-4E2D-A47F-71DDEE2B51D0}" srcOrd="1" destOrd="0" presId="urn:microsoft.com/office/officeart/2008/layout/PictureStrips"/>
    <dgm:cxn modelId="{B02FF53E-A4C7-4D69-B07C-373E201F1F9B}" type="presParOf" srcId="{77215520-924D-4252-B84E-D6221EA3BC93}" destId="{195BC268-9EAC-4AE7-853C-5D77D590796E}" srcOrd="2" destOrd="0" presId="urn:microsoft.com/office/officeart/2008/layout/PictureStrips"/>
    <dgm:cxn modelId="{750C6FB5-7146-403C-9151-E6740EA65661}" type="presParOf" srcId="{195BC268-9EAC-4AE7-853C-5D77D590796E}" destId="{749030E2-9C05-4DB7-B23C-610EAD679CB1}" srcOrd="0" destOrd="0" presId="urn:microsoft.com/office/officeart/2008/layout/PictureStrips"/>
    <dgm:cxn modelId="{691C8364-A13D-4655-8C74-85432C57D7C3}" type="presParOf" srcId="{195BC268-9EAC-4AE7-853C-5D77D590796E}" destId="{D9BC7CC8-4059-4E8D-A140-35212454B21A}" srcOrd="1" destOrd="0" presId="urn:microsoft.com/office/officeart/2008/layout/PictureStrips"/>
    <dgm:cxn modelId="{67DD30BA-ECEC-430C-A0F3-3A37DDC0DAA0}" type="presParOf" srcId="{77215520-924D-4252-B84E-D6221EA3BC93}" destId="{0DC4D9B1-DAC6-487B-8ED0-044861FD1155}" srcOrd="3" destOrd="0" presId="urn:microsoft.com/office/officeart/2008/layout/PictureStrips"/>
    <dgm:cxn modelId="{59903246-EF32-43A0-A3E5-6C8848F44CAD}" type="presParOf" srcId="{77215520-924D-4252-B84E-D6221EA3BC93}" destId="{0C41071A-B94B-40B1-9C94-5AF6F26AC517}" srcOrd="4" destOrd="0" presId="urn:microsoft.com/office/officeart/2008/layout/PictureStrips"/>
    <dgm:cxn modelId="{F39027D0-A10C-47BC-B751-26E89A0DD6A8}" type="presParOf" srcId="{0C41071A-B94B-40B1-9C94-5AF6F26AC517}" destId="{9C1DC30A-91C0-42B3-A6B9-28537D2FB1AB}" srcOrd="0" destOrd="0" presId="urn:microsoft.com/office/officeart/2008/layout/PictureStrips"/>
    <dgm:cxn modelId="{B366C755-C9D9-473D-99E7-828D59AFC73B}" type="presParOf" srcId="{0C41071A-B94B-40B1-9C94-5AF6F26AC517}" destId="{17B23DDC-182A-46D2-88DD-FE27BCB0D6CD}" srcOrd="1" destOrd="0" presId="urn:microsoft.com/office/officeart/2008/layout/PictureStrips"/>
    <dgm:cxn modelId="{59D5D241-35D2-43D3-A299-CEAE8425C1BE}" type="presParOf" srcId="{77215520-924D-4252-B84E-D6221EA3BC93}" destId="{2CAF1FC7-9C2B-40A7-B3FD-DFA8F19F8803}" srcOrd="5" destOrd="0" presId="urn:microsoft.com/office/officeart/2008/layout/PictureStrips"/>
    <dgm:cxn modelId="{09361DC6-36BB-4540-B274-ADE06BE4C432}" type="presParOf" srcId="{77215520-924D-4252-B84E-D6221EA3BC93}" destId="{AD2D381E-85AA-4CA1-A15A-051B8A079E54}" srcOrd="6" destOrd="0" presId="urn:microsoft.com/office/officeart/2008/layout/PictureStrips"/>
    <dgm:cxn modelId="{5BE74042-77F3-4667-AF08-E88C1AC6004D}" type="presParOf" srcId="{AD2D381E-85AA-4CA1-A15A-051B8A079E54}" destId="{D65BD11C-339B-42F3-876B-D859916DF4C7}" srcOrd="0" destOrd="0" presId="urn:microsoft.com/office/officeart/2008/layout/PictureStrips"/>
    <dgm:cxn modelId="{8C8475D4-D5B5-4913-8AE4-EA5D47C32F80}" type="presParOf" srcId="{AD2D381E-85AA-4CA1-A15A-051B8A079E54}" destId="{93092096-47BB-4C3A-8556-20EA7B99455F}" srcOrd="1" destOrd="0" presId="urn:microsoft.com/office/officeart/2008/layout/PictureStrips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D496F-F3C9-426E-870B-3BC7EA4C34A3}">
      <dsp:nvSpPr>
        <dsp:cNvPr id="0" name=""/>
        <dsp:cNvSpPr/>
      </dsp:nvSpPr>
      <dsp:spPr>
        <a:xfrm>
          <a:off x="0" y="3630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i="0" u="none" kern="1200" dirty="0"/>
            <a:t>الخطوة 1:</a:t>
          </a:r>
          <a:r>
            <a:rPr lang="en-US" sz="2000" b="1" i="0" u="none" kern="1200" dirty="0"/>
            <a:t> </a:t>
          </a:r>
          <a:r>
            <a:rPr lang="ar-SA" sz="2000" b="1" i="0" u="none" kern="1200" dirty="0"/>
            <a:t>قدم الهدف من التمرين</a:t>
          </a:r>
          <a:endParaRPr lang="ar-EG" sz="2000" kern="1200" dirty="0"/>
        </a:p>
      </dsp:txBody>
      <dsp:txXfrm>
        <a:off x="19769" y="23399"/>
        <a:ext cx="7926536" cy="635416"/>
      </dsp:txXfrm>
    </dsp:sp>
    <dsp:sp modelId="{FAEF6703-4786-42E4-8235-6254E049F60C}">
      <dsp:nvSpPr>
        <dsp:cNvPr id="0" name=""/>
        <dsp:cNvSpPr/>
      </dsp:nvSpPr>
      <dsp:spPr>
        <a:xfrm rot="5400000">
          <a:off x="3856482" y="429331"/>
          <a:ext cx="253108" cy="835985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32241" y="720769"/>
        <a:ext cx="501591" cy="177176"/>
      </dsp:txXfrm>
    </dsp:sp>
    <dsp:sp modelId="{7C2A3A8D-9D6F-42A7-85EB-B2F304CDDEC9}">
      <dsp:nvSpPr>
        <dsp:cNvPr id="0" name=""/>
        <dsp:cNvSpPr/>
      </dsp:nvSpPr>
      <dsp:spPr>
        <a:xfrm>
          <a:off x="0" y="1016062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i="0" u="none" kern="1200" dirty="0"/>
            <a:t>الخطوة 2: </a:t>
          </a:r>
          <a:r>
            <a:rPr lang="en-US" sz="2000" b="1" i="0" u="none" kern="1200" dirty="0"/>
            <a:t> </a:t>
          </a:r>
          <a:r>
            <a:rPr lang="ar-SA" sz="2000" b="1" i="0" u="none" kern="1200" dirty="0"/>
            <a:t>اشرح التعليمات بوضوح وبساطة</a:t>
          </a:r>
          <a:r>
            <a:rPr lang="en-US" sz="2000" b="1" i="0" u="none" kern="1200" dirty="0"/>
            <a:t> </a:t>
          </a:r>
          <a:endParaRPr lang="ar-EG" sz="2000" kern="1200" dirty="0"/>
        </a:p>
      </dsp:txBody>
      <dsp:txXfrm>
        <a:off x="19769" y="1035831"/>
        <a:ext cx="7926536" cy="635416"/>
      </dsp:txXfrm>
    </dsp:sp>
    <dsp:sp modelId="{CFA69CEF-4605-467A-B102-AD1FE2DFBA5F}">
      <dsp:nvSpPr>
        <dsp:cNvPr id="0" name=""/>
        <dsp:cNvSpPr/>
      </dsp:nvSpPr>
      <dsp:spPr>
        <a:xfrm rot="5400000">
          <a:off x="3856482" y="1441763"/>
          <a:ext cx="253108" cy="835985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32241" y="1733201"/>
        <a:ext cx="501591" cy="177176"/>
      </dsp:txXfrm>
    </dsp:sp>
    <dsp:sp modelId="{C1D13118-3D93-4B1A-A611-B22421CDF920}">
      <dsp:nvSpPr>
        <dsp:cNvPr id="0" name=""/>
        <dsp:cNvSpPr/>
      </dsp:nvSpPr>
      <dsp:spPr>
        <a:xfrm>
          <a:off x="0" y="2028494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i="0" u="none" kern="1200" dirty="0"/>
            <a:t>الخطوة 3: تحقق من فهم المشاركين للنشاط وارصد تقدمهم في تنفيذه</a:t>
          </a:r>
          <a:r>
            <a:rPr lang="en-US" sz="2000" b="1" i="0" u="none" kern="1200" dirty="0"/>
            <a:t> </a:t>
          </a:r>
          <a:endParaRPr lang="ar-EG" sz="2000" kern="1200" dirty="0"/>
        </a:p>
      </dsp:txBody>
      <dsp:txXfrm>
        <a:off x="19769" y="2048263"/>
        <a:ext cx="7926536" cy="635416"/>
      </dsp:txXfrm>
    </dsp:sp>
    <dsp:sp modelId="{4088FC5C-72BE-4021-AC7F-6EA50B0AD8E3}">
      <dsp:nvSpPr>
        <dsp:cNvPr id="0" name=""/>
        <dsp:cNvSpPr/>
      </dsp:nvSpPr>
      <dsp:spPr>
        <a:xfrm rot="5400000">
          <a:off x="3856482" y="2454195"/>
          <a:ext cx="253108" cy="835985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32241" y="2745633"/>
        <a:ext cx="501591" cy="177176"/>
      </dsp:txXfrm>
    </dsp:sp>
    <dsp:sp modelId="{D943F101-4AE7-40DB-8CDD-D3C42F4CA80D}">
      <dsp:nvSpPr>
        <dsp:cNvPr id="0" name=""/>
        <dsp:cNvSpPr/>
      </dsp:nvSpPr>
      <dsp:spPr>
        <a:xfrm>
          <a:off x="0" y="3040926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i="0" u="none" kern="1200" dirty="0"/>
            <a:t>الخطوة 4: ناقش النتائج وقدم التعليقات والتقييم</a:t>
          </a:r>
          <a:endParaRPr lang="ar-EG" sz="2000" kern="1200" dirty="0"/>
        </a:p>
      </dsp:txBody>
      <dsp:txXfrm>
        <a:off x="19769" y="3060695"/>
        <a:ext cx="7926536" cy="6354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D496F-F3C9-426E-870B-3BC7EA4C34A3}">
      <dsp:nvSpPr>
        <dsp:cNvPr id="0" name=""/>
        <dsp:cNvSpPr/>
      </dsp:nvSpPr>
      <dsp:spPr>
        <a:xfrm>
          <a:off x="0" y="1214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1: Present the purpose of the activity</a:t>
          </a:r>
          <a:endParaRPr lang="en-US" sz="800" kern="1200" dirty="0"/>
        </a:p>
      </dsp:txBody>
      <dsp:txXfrm>
        <a:off x="6615" y="7829"/>
        <a:ext cx="2831570" cy="212619"/>
      </dsp:txXfrm>
    </dsp:sp>
    <dsp:sp modelId="{FAEF6703-4786-42E4-8235-6254E049F60C}">
      <dsp:nvSpPr>
        <dsp:cNvPr id="0" name=""/>
        <dsp:cNvSpPr/>
      </dsp:nvSpPr>
      <dsp:spPr>
        <a:xfrm rot="5400000">
          <a:off x="1380053" y="143660"/>
          <a:ext cx="84693" cy="279732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-5400000">
        <a:off x="1338480" y="241179"/>
        <a:ext cx="167840" cy="59285"/>
      </dsp:txXfrm>
    </dsp:sp>
    <dsp:sp modelId="{7C2A3A8D-9D6F-42A7-85EB-B2F304CDDEC9}">
      <dsp:nvSpPr>
        <dsp:cNvPr id="0" name=""/>
        <dsp:cNvSpPr/>
      </dsp:nvSpPr>
      <dsp:spPr>
        <a:xfrm>
          <a:off x="0" y="339988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2: Explain the instructions clearly and simply </a:t>
          </a:r>
          <a:endParaRPr lang="en-US" sz="800" kern="1200" dirty="0"/>
        </a:p>
      </dsp:txBody>
      <dsp:txXfrm>
        <a:off x="6615" y="346603"/>
        <a:ext cx="2831570" cy="212619"/>
      </dsp:txXfrm>
    </dsp:sp>
    <dsp:sp modelId="{CFA69CEF-4605-467A-B102-AD1FE2DFBA5F}">
      <dsp:nvSpPr>
        <dsp:cNvPr id="0" name=""/>
        <dsp:cNvSpPr/>
      </dsp:nvSpPr>
      <dsp:spPr>
        <a:xfrm rot="5400000">
          <a:off x="1380053" y="482433"/>
          <a:ext cx="84693" cy="279732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-5400000">
        <a:off x="1338480" y="579952"/>
        <a:ext cx="167840" cy="59285"/>
      </dsp:txXfrm>
    </dsp:sp>
    <dsp:sp modelId="{C1D13118-3D93-4B1A-A611-B22421CDF920}">
      <dsp:nvSpPr>
        <dsp:cNvPr id="0" name=""/>
        <dsp:cNvSpPr/>
      </dsp:nvSpPr>
      <dsp:spPr>
        <a:xfrm>
          <a:off x="0" y="678762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3: Check for understanding and monitor progress </a:t>
          </a:r>
          <a:endParaRPr lang="en-US" sz="800" kern="1200" dirty="0"/>
        </a:p>
      </dsp:txBody>
      <dsp:txXfrm>
        <a:off x="6615" y="685377"/>
        <a:ext cx="2831570" cy="212619"/>
      </dsp:txXfrm>
    </dsp:sp>
    <dsp:sp modelId="{4088FC5C-72BE-4021-AC7F-6EA50B0AD8E3}">
      <dsp:nvSpPr>
        <dsp:cNvPr id="0" name=""/>
        <dsp:cNvSpPr/>
      </dsp:nvSpPr>
      <dsp:spPr>
        <a:xfrm rot="5400000">
          <a:off x="1380053" y="821207"/>
          <a:ext cx="84693" cy="279732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-5400000">
        <a:off x="1338480" y="918726"/>
        <a:ext cx="167840" cy="59285"/>
      </dsp:txXfrm>
    </dsp:sp>
    <dsp:sp modelId="{D943F101-4AE7-40DB-8CDD-D3C42F4CA80D}">
      <dsp:nvSpPr>
        <dsp:cNvPr id="0" name=""/>
        <dsp:cNvSpPr/>
      </dsp:nvSpPr>
      <dsp:spPr>
        <a:xfrm>
          <a:off x="0" y="1017536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4: Discuss the results and provide feedback</a:t>
          </a:r>
          <a:endParaRPr lang="en-US" sz="800" kern="1200" dirty="0"/>
        </a:p>
      </dsp:txBody>
      <dsp:txXfrm>
        <a:off x="6615" y="1024151"/>
        <a:ext cx="2831570" cy="2126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839F6E-4394-493E-8DDC-57B13C7E6F5D}">
      <dsp:nvSpPr>
        <dsp:cNvPr id="0" name=""/>
        <dsp:cNvSpPr/>
      </dsp:nvSpPr>
      <dsp:spPr>
        <a:xfrm>
          <a:off x="165154" y="570210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133350" rIns="133350" bIns="133350" numCol="1" spcCol="1270" anchor="ctr" anchorCtr="0">
          <a:noAutofit/>
        </a:bodyPr>
        <a:lstStyle/>
        <a:p>
          <a:pPr marL="0" lvl="0" indent="0" algn="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غياب الحافز أو الحماس</a:t>
          </a:r>
          <a:endParaRPr lang="ar-EG" sz="3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5154" y="570210"/>
        <a:ext cx="3903196" cy="1219748"/>
      </dsp:txXfrm>
    </dsp:sp>
    <dsp:sp modelId="{9608E7ED-AF05-4281-B2E1-7791619ADDCB}">
      <dsp:nvSpPr>
        <dsp:cNvPr id="0" name=""/>
        <dsp:cNvSpPr/>
      </dsp:nvSpPr>
      <dsp:spPr>
        <a:xfrm>
          <a:off x="2521" y="394024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030E2-9C05-4DB7-B23C-610EAD679CB1}">
      <dsp:nvSpPr>
        <dsp:cNvPr id="0" name=""/>
        <dsp:cNvSpPr/>
      </dsp:nvSpPr>
      <dsp:spPr>
        <a:xfrm>
          <a:off x="4412782" y="570210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133350" rIns="133350" bIns="133350" numCol="1" spcCol="1270" anchor="ctr" anchorCtr="0">
          <a:noAutofit/>
        </a:bodyPr>
        <a:lstStyle/>
        <a:p>
          <a:pPr marL="0" lvl="0" indent="0" algn="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مصادر غير كافية</a:t>
          </a:r>
          <a:endParaRPr lang="ar-EG" sz="3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12782" y="570210"/>
        <a:ext cx="3903196" cy="1219748"/>
      </dsp:txXfrm>
    </dsp:sp>
    <dsp:sp modelId="{D9BC7CC8-4059-4E8D-A140-35212454B21A}">
      <dsp:nvSpPr>
        <dsp:cNvPr id="0" name=""/>
        <dsp:cNvSpPr/>
      </dsp:nvSpPr>
      <dsp:spPr>
        <a:xfrm>
          <a:off x="4250149" y="394024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DC30A-91C0-42B3-A6B9-28537D2FB1AB}">
      <dsp:nvSpPr>
        <dsp:cNvPr id="0" name=""/>
        <dsp:cNvSpPr/>
      </dsp:nvSpPr>
      <dsp:spPr>
        <a:xfrm>
          <a:off x="165154" y="2105738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133350" rIns="133350" bIns="133350" numCol="1" spcCol="1270" anchor="ctr" anchorCtr="0">
          <a:noAutofit/>
        </a:bodyPr>
        <a:lstStyle/>
        <a:p>
          <a:pPr marL="0" lvl="0" indent="0" algn="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معرفة أو مهارات غير كافية</a:t>
          </a:r>
          <a:endParaRPr lang="ar-EG" sz="3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5154" y="2105738"/>
        <a:ext cx="3903196" cy="1219748"/>
      </dsp:txXfrm>
    </dsp:sp>
    <dsp:sp modelId="{17B23DDC-182A-46D2-88DD-FE27BCB0D6CD}">
      <dsp:nvSpPr>
        <dsp:cNvPr id="0" name=""/>
        <dsp:cNvSpPr/>
      </dsp:nvSpPr>
      <dsp:spPr>
        <a:xfrm>
          <a:off x="2521" y="1929552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BD11C-339B-42F3-876B-D859916DF4C7}">
      <dsp:nvSpPr>
        <dsp:cNvPr id="0" name=""/>
        <dsp:cNvSpPr/>
      </dsp:nvSpPr>
      <dsp:spPr>
        <a:xfrm>
          <a:off x="4412782" y="2105738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133350" rIns="133350" bIns="133350" numCol="1" spcCol="1270" anchor="ctr" anchorCtr="0">
          <a:noAutofit/>
        </a:bodyPr>
        <a:lstStyle/>
        <a:p>
          <a:pPr marL="0" lvl="0" indent="0" algn="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تدريس سيء</a:t>
          </a:r>
          <a:endParaRPr lang="ar-EG" sz="35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12782" y="2105738"/>
        <a:ext cx="3903196" cy="1219748"/>
      </dsp:txXfrm>
    </dsp:sp>
    <dsp:sp modelId="{93092096-47BB-4C3A-8556-20EA7B99455F}">
      <dsp:nvSpPr>
        <dsp:cNvPr id="0" name=""/>
        <dsp:cNvSpPr/>
      </dsp:nvSpPr>
      <dsp:spPr>
        <a:xfrm>
          <a:off x="4250149" y="1929552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839F6E-4394-493E-8DDC-57B13C7E6F5D}">
      <dsp:nvSpPr>
        <dsp:cNvPr id="0" name=""/>
        <dsp:cNvSpPr/>
      </dsp:nvSpPr>
      <dsp:spPr>
        <a:xfrm>
          <a:off x="55786" y="180854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Lack of Motivation</a:t>
          </a:r>
        </a:p>
      </dsp:txBody>
      <dsp:txXfrm>
        <a:off x="55786" y="180854"/>
        <a:ext cx="1336166" cy="417552"/>
      </dsp:txXfrm>
    </dsp:sp>
    <dsp:sp modelId="{9608E7ED-AF05-4281-B2E1-7791619ADDCB}">
      <dsp:nvSpPr>
        <dsp:cNvPr id="0" name=""/>
        <dsp:cNvSpPr/>
      </dsp:nvSpPr>
      <dsp:spPr>
        <a:xfrm>
          <a:off x="112" y="120541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030E2-9C05-4DB7-B23C-610EAD679CB1}">
      <dsp:nvSpPr>
        <dsp:cNvPr id="0" name=""/>
        <dsp:cNvSpPr/>
      </dsp:nvSpPr>
      <dsp:spPr>
        <a:xfrm>
          <a:off x="1508520" y="180854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Inadequate Resources</a:t>
          </a:r>
        </a:p>
      </dsp:txBody>
      <dsp:txXfrm>
        <a:off x="1508520" y="180854"/>
        <a:ext cx="1336166" cy="417552"/>
      </dsp:txXfrm>
    </dsp:sp>
    <dsp:sp modelId="{D9BC7CC8-4059-4E8D-A140-35212454B21A}">
      <dsp:nvSpPr>
        <dsp:cNvPr id="0" name=""/>
        <dsp:cNvSpPr/>
      </dsp:nvSpPr>
      <dsp:spPr>
        <a:xfrm>
          <a:off x="1452846" y="120541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DC30A-91C0-42B3-A6B9-28537D2FB1AB}">
      <dsp:nvSpPr>
        <dsp:cNvPr id="0" name=""/>
        <dsp:cNvSpPr/>
      </dsp:nvSpPr>
      <dsp:spPr>
        <a:xfrm>
          <a:off x="55786" y="706506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Insufficient Knowledge or Skills</a:t>
          </a:r>
        </a:p>
      </dsp:txBody>
      <dsp:txXfrm>
        <a:off x="55786" y="706506"/>
        <a:ext cx="1336166" cy="417552"/>
      </dsp:txXfrm>
    </dsp:sp>
    <dsp:sp modelId="{17B23DDC-182A-46D2-88DD-FE27BCB0D6CD}">
      <dsp:nvSpPr>
        <dsp:cNvPr id="0" name=""/>
        <dsp:cNvSpPr/>
      </dsp:nvSpPr>
      <dsp:spPr>
        <a:xfrm>
          <a:off x="112" y="646193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BD11C-339B-42F3-876B-D859916DF4C7}">
      <dsp:nvSpPr>
        <dsp:cNvPr id="0" name=""/>
        <dsp:cNvSpPr/>
      </dsp:nvSpPr>
      <dsp:spPr>
        <a:xfrm>
          <a:off x="1508520" y="706506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Poor Instruction</a:t>
          </a:r>
        </a:p>
      </dsp:txBody>
      <dsp:txXfrm>
        <a:off x="1508520" y="706506"/>
        <a:ext cx="1336166" cy="417552"/>
      </dsp:txXfrm>
    </dsp:sp>
    <dsp:sp modelId="{93092096-47BB-4C3A-8556-20EA7B99455F}">
      <dsp:nvSpPr>
        <dsp:cNvPr id="0" name=""/>
        <dsp:cNvSpPr/>
      </dsp:nvSpPr>
      <dsp:spPr>
        <a:xfrm>
          <a:off x="1452846" y="646193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23</a:t>
            </a:fld>
            <a:endParaRPr lang="ar-EG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 rtl="1">
                <a:defRPr/>
              </a:pPr>
              <a:t>35</a:t>
            </a:fld>
            <a:endParaRPr lang="ar-EG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 rtl="1">
                <a:defRPr/>
              </a:pPr>
              <a:t>37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192923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39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4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640720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5</a:t>
            </a:fld>
            <a:endParaRPr lang="ar-EG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647288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9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52063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10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65000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11</a:t>
            </a:fld>
            <a:endParaRPr lang="ar-EG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15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45302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Slide Presentation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Trainer-the-Trainer Add-On v 1.00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Module 3: Presentation and Facilitation Skills</a:t>
            </a:r>
            <a:endParaRPr lang="ar-E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90BEA067-C006-47D8-A979-21243A035504}" type="slidenum">
              <a:rPr lang="en-US" smtClean="0"/>
              <a:pPr>
                <a:defRPr/>
              </a:pPr>
              <a:t>16</a:t>
            </a:fld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28099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A51761-F524-B8E5-8217-49D8F75D63BB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33233-1FD3-6455-020A-32564070F6C5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72B4C-E4FA-27B7-BE44-71936DDEAE8B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62641C83-B9BF-E69B-DF92-4B6ECCA90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/>
            <a:r>
              <a:rPr lang="ar-SA" dirty="0"/>
              <a:t>راجع: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500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737C10-7C3F-8647-8CA3-59D5304ECBE3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62725-55ED-A7BB-98F6-18D5D6CF8E1E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B8BB0-A5F6-79C0-8B61-83076A79E6FD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DF412F-8434-A0D1-8030-BBFC469DBD07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E501D308-AB6E-E50B-6016-2BCC16506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84877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8EB347CA-DF52-E681-0CE9-DE67D7F357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19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4D869-CF33-B687-D76A-FB664AB1B9BB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4A44C3-8DF6-2942-EDCC-DB5A95C76130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6824A5-3183-9A09-BD6C-974B5DB03F9A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4EF170-4D21-2CE9-51D9-B63CBB902A6B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7" r:id="rId7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26330D-860D-5378-E203-A6FBD3B6A612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ABFDBE-56DB-59C9-CD8E-3E814E4CCECE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450594-0850-EC88-F552-4DDFB62F2969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025167-E9E2-D89F-04E3-750A994372A5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89" r:id="rId2"/>
    <p:sldLayoutId id="2147483794" r:id="rId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2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r" rtl="1"/>
            <a:r>
              <a:rPr lang="ar-SA" dirty="0"/>
              <a:t>تيسير التدريب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0" y="15940"/>
            <a:ext cx="4340543" cy="914400"/>
          </a:xfrm>
        </p:spPr>
        <p:txBody>
          <a:bodyPr/>
          <a:lstStyle/>
          <a:p>
            <a:pPr rtl="1"/>
            <a:r>
              <a:rPr lang="ar-S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ar-E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اشياء يجب تجنبها بالنسبة للتواصل غير اللفظي</a:t>
            </a:r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575648" y="4028291"/>
            <a:ext cx="2624328" cy="73152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rtl="1"/>
            <a:r>
              <a:rPr lang="ar-SA" dirty="0"/>
              <a:t>الوقفة المتصلبة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3336150" y="4028291"/>
            <a:ext cx="2624328" cy="73152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rtl="1"/>
            <a:r>
              <a:rPr lang="ar-SA" dirty="0"/>
              <a:t>العادات الناجمة عن التوتر</a:t>
            </a:r>
            <a:endParaRPr lang="ar-EG" dirty="0"/>
          </a:p>
        </p:txBody>
      </p:sp>
      <p:sp>
        <p:nvSpPr>
          <p:cNvPr id="13" name="TextBox 12"/>
          <p:cNvSpPr txBox="1"/>
          <p:nvPr/>
        </p:nvSpPr>
        <p:spPr>
          <a:xfrm>
            <a:off x="6078383" y="4028291"/>
            <a:ext cx="2523744" cy="735104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lt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rtl="1"/>
            <a:r>
              <a:rPr lang="ar-SA" dirty="0"/>
              <a:t>السلوكيات المشتتة للانتباه</a:t>
            </a:r>
            <a:endParaRPr lang="ar-EG" dirty="0"/>
          </a:p>
        </p:txBody>
      </p:sp>
      <p:pic>
        <p:nvPicPr>
          <p:cNvPr id="24" name="Picture 6" descr="D:\Users\Sharon\Downloads\200020990-003.jpg"/>
          <p:cNvPicPr>
            <a:picLocks noGrp="1" noChangeAspect="1" noChangeArrowheads="1"/>
          </p:cNvPicPr>
          <p:nvPr>
            <p:ph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 b="14546"/>
          <a:stretch/>
        </p:blipFill>
        <p:spPr bwMode="auto">
          <a:xfrm>
            <a:off x="575648" y="1391813"/>
            <a:ext cx="2626822" cy="25964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D:\Users\Sharon\Downloads\153758797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710"/>
          <a:stretch/>
        </p:blipFill>
        <p:spPr bwMode="auto">
          <a:xfrm>
            <a:off x="3336150" y="1391813"/>
            <a:ext cx="2623699" cy="259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Users\Sharon\Downloads\9948617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8383" y="1391813"/>
            <a:ext cx="2522692" cy="25933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009352" y="3752699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46291" y="3743023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60899" y="3771447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Things to Avoid for Nonverbal Communication</a:t>
            </a:r>
            <a:endParaRPr lang="en-US" sz="1000" b="0" kern="0" dirty="0"/>
          </a:p>
        </p:txBody>
      </p:sp>
      <p:sp>
        <p:nvSpPr>
          <p:cNvPr id="2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29" name="CallBottom"/>
          <p:cNvSpPr txBox="1">
            <a:spLocks/>
          </p:cNvSpPr>
          <p:nvPr/>
        </p:nvSpPr>
        <p:spPr bwMode="auto">
          <a:xfrm>
            <a:off x="133351" y="5557838"/>
            <a:ext cx="628650" cy="409575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Rigid </a:t>
            </a:r>
          </a:p>
          <a:p>
            <a:pPr marL="114300" indent="-114300"/>
            <a:r>
              <a:rPr lang="en-US" sz="1000" b="0" kern="0" dirty="0"/>
              <a:t>Stance </a:t>
            </a:r>
          </a:p>
        </p:txBody>
      </p:sp>
      <p:sp>
        <p:nvSpPr>
          <p:cNvPr id="30" name="CallBottom"/>
          <p:cNvSpPr txBox="1">
            <a:spLocks/>
          </p:cNvSpPr>
          <p:nvPr/>
        </p:nvSpPr>
        <p:spPr bwMode="auto">
          <a:xfrm>
            <a:off x="1020763" y="5581650"/>
            <a:ext cx="739775" cy="36195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Nervous</a:t>
            </a:r>
          </a:p>
          <a:p>
            <a:pPr marL="114300" indent="-114300"/>
            <a:r>
              <a:rPr lang="en-US" sz="1000" b="0" kern="0" dirty="0"/>
              <a:t>Habits</a:t>
            </a:r>
          </a:p>
        </p:txBody>
      </p:sp>
      <p:sp>
        <p:nvSpPr>
          <p:cNvPr id="31" name="CallBottom"/>
          <p:cNvSpPr txBox="1">
            <a:spLocks/>
          </p:cNvSpPr>
          <p:nvPr/>
        </p:nvSpPr>
        <p:spPr bwMode="auto">
          <a:xfrm>
            <a:off x="2019300" y="5581650"/>
            <a:ext cx="762000" cy="36195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Distracting </a:t>
            </a:r>
          </a:p>
          <a:p>
            <a:pPr marL="114300" indent="-114300"/>
            <a:r>
              <a:rPr lang="en-US" sz="1000" b="0" kern="0" dirty="0"/>
              <a:t>Behaviors</a:t>
            </a:r>
          </a:p>
        </p:txBody>
      </p:sp>
    </p:spTree>
    <p:extLst>
      <p:ext uri="{BB962C8B-B14F-4D97-AF65-F5344CB8AC3E}">
        <p14:creationId xmlns:p14="http://schemas.microsoft.com/office/powerpoint/2010/main" val="25443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مهارات العرض: التواصل اللفظي</a:t>
            </a:r>
          </a:p>
        </p:txBody>
      </p:sp>
      <p:pic>
        <p:nvPicPr>
          <p:cNvPr id="15" name="Picture 3" descr="C:\Users\ahuidobro\AppData\Local\Temp\wzbf2b\is265_photosource\Lesson3\89986749.jpg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88554" y="1026745"/>
            <a:ext cx="5407596" cy="38956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72200" y="470690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 noChangeArrowheads="1"/>
          </p:cNvSpPr>
          <p:nvPr/>
        </p:nvSpPr>
        <p:spPr bwMode="auto">
          <a:xfrm>
            <a:off x="50800" y="5039445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Presentation Skills: Verbal Communication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40436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عناصر التواصل اللفظي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كن واضحاً ودقيقاً</a:t>
            </a:r>
          </a:p>
          <a:p>
            <a:pPr lvl="0" algn="r" rtl="1"/>
            <a:r>
              <a:rPr lang="ar-SA" dirty="0"/>
              <a:t>استخدم صوتك</a:t>
            </a:r>
          </a:p>
          <a:p>
            <a:pPr algn="r" rtl="1"/>
            <a:r>
              <a:rPr lang="ar-SA" dirty="0"/>
              <a:t>نوّع نبرة صوتك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Elements of Verbal Communication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Be clear and precise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your voice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Vary the pitch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361693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التزم الوضوح والدقة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انتق كلمات مألوفة وبسيطة</a:t>
            </a:r>
          </a:p>
          <a:p>
            <a:pPr lvl="0" algn="r" rtl="1"/>
            <a:r>
              <a:rPr lang="ar-SA" dirty="0"/>
              <a:t>استخدم تعابير تخلق صورا</a:t>
            </a:r>
          </a:p>
          <a:p>
            <a:pPr lvl="0" algn="r" rtl="1"/>
            <a:r>
              <a:rPr lang="ar-SA" dirty="0"/>
              <a:t>ابق الجمل قصيرة</a:t>
            </a:r>
          </a:p>
          <a:p>
            <a:pPr algn="r" rtl="1"/>
            <a:r>
              <a:rPr lang="ar-SA" dirty="0"/>
              <a:t>نظم أفكارك - فكر قبل أن تتحدث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Be Clear and Precise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Choose familiar, simple words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phrases that create images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Keep sentences brief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Organize your thoughts – think before you speak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61125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استخدم صوتك</a:t>
            </a:r>
            <a:endParaRPr lang="ar-EG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تحدث بصوت مرتفع ليسمعك كل الحضور</a:t>
            </a:r>
          </a:p>
          <a:p>
            <a:pPr lvl="0" algn="r" rtl="1"/>
            <a:r>
              <a:rPr lang="ar-SA" dirty="0"/>
              <a:t>تحكم بسرعة تقديم عرضك</a:t>
            </a:r>
            <a:endParaRPr lang="ar-EG" dirty="0"/>
          </a:p>
          <a:p>
            <a:pPr lvl="0" algn="r" rtl="1"/>
            <a:r>
              <a:rPr lang="ar-SA" dirty="0"/>
              <a:t>تباطأ عند التحدث عن المقاطع الهامة</a:t>
            </a:r>
          </a:p>
          <a:p>
            <a:pPr lvl="0" algn="r" rtl="1"/>
            <a:r>
              <a:rPr lang="ar-SA" dirty="0"/>
              <a:t>استخدم فترات الصمت</a:t>
            </a:r>
          </a:p>
          <a:p>
            <a:pPr algn="r" rtl="1"/>
            <a:r>
              <a:rPr lang="ar-SA" dirty="0"/>
              <a:t>لا تحاول التحدث أثناء الضوضاء أو الدردشة الجانبية</a:t>
            </a:r>
          </a:p>
        </p:txBody>
      </p:sp>
      <p:pic>
        <p:nvPicPr>
          <p:cNvPr id="15" name="Picture 3" descr="D:\Users\Sharon\Downloads\153774836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95775" y="3784059"/>
            <a:ext cx="2215994" cy="25722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88244" y="6157622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Use Your Voice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Speak loud enough to be heard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Control the pace of your presentation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Slow down for important parts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pauses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Do not talk over noise or side conversations</a:t>
            </a:r>
          </a:p>
        </p:txBody>
      </p:sp>
    </p:spTree>
    <p:extLst>
      <p:ext uri="{BB962C8B-B14F-4D97-AF65-F5344CB8AC3E}">
        <p14:creationId xmlns:p14="http://schemas.microsoft.com/office/powerpoint/2010/main" val="210596406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39270" y="1224016"/>
            <a:ext cx="7987553" cy="707886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 rtl="1"/>
            <a:r>
              <a:rPr lang="ar-SA" sz="2000" b="1" dirty="0">
                <a:solidFill>
                  <a:schemeClr val="lt1"/>
                </a:solidFill>
                <a:latin typeface="+mn-lt"/>
              </a:rPr>
              <a:t>ما هو الصوت الذي يحافظ على انتباهك؟</a:t>
            </a:r>
            <a:endParaRPr lang="ar-EG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قم بتنويع نغمة صوتك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39270" y="2049462"/>
            <a:ext cx="8073717" cy="2892424"/>
          </a:xfrm>
        </p:spPr>
        <p:txBody>
          <a:bodyPr/>
          <a:lstStyle/>
          <a:p>
            <a:pPr algn="r" rtl="1"/>
            <a:r>
              <a:rPr lang="ar-SA" dirty="0"/>
              <a:t>الأحادي النبرة: نبرة واحدة</a:t>
            </a:r>
          </a:p>
          <a:p>
            <a:pPr lvl="1" algn="r" rtl="1"/>
            <a:r>
              <a:rPr lang="ar-SA" dirty="0"/>
              <a:t>صوت يبدو وكأنه ميكانيكي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7624" y="2093276"/>
            <a:ext cx="4285838" cy="2848610"/>
          </a:xfrm>
        </p:spPr>
        <p:txBody>
          <a:bodyPr/>
          <a:lstStyle/>
          <a:p>
            <a:pPr algn="r" rtl="1"/>
            <a:r>
              <a:rPr lang="ar-SA" dirty="0" err="1"/>
              <a:t>التجويدي</a:t>
            </a:r>
            <a:r>
              <a:rPr lang="ar-SA" dirty="0"/>
              <a:t>: اكثر من نبرة واحدة</a:t>
            </a:r>
          </a:p>
          <a:p>
            <a:pPr lvl="1" algn="r" rtl="1"/>
            <a:r>
              <a:rPr lang="ar-SA" dirty="0"/>
              <a:t>تغييرات طفيفة تبقي على تواصل المستمعين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559810" y="1385390"/>
            <a:ext cx="376518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>
              <a:defRPr/>
            </a:pPr>
            <a:r>
              <a:rPr lang="en-US" b="1" dirty="0">
                <a:solidFill>
                  <a:srgbClr val="336699"/>
                </a:solidFill>
              </a:rPr>
              <a:t>A</a:t>
            </a:r>
            <a:endParaRPr lang="ar-EG" b="1" dirty="0">
              <a:solidFill>
                <a:srgbClr val="33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5882" y="1427808"/>
            <a:ext cx="376518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>
              <a:defRPr/>
            </a:pPr>
            <a:r>
              <a:rPr lang="en-US" b="1" dirty="0">
                <a:solidFill>
                  <a:srgbClr val="336699"/>
                </a:solidFill>
              </a:rPr>
              <a:t>B</a:t>
            </a:r>
            <a:endParaRPr lang="ar-EG" b="1" dirty="0">
              <a:solidFill>
                <a:srgbClr val="336699"/>
              </a:solidFill>
            </a:endParaRPr>
          </a:p>
        </p:txBody>
      </p:sp>
      <p:pic>
        <p:nvPicPr>
          <p:cNvPr id="3" name="TTT03g_monotone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088572" y="1302410"/>
            <a:ext cx="609600" cy="609600"/>
          </a:xfrm>
          <a:prstGeom prst="rect">
            <a:avLst/>
          </a:prstGeom>
        </p:spPr>
      </p:pic>
      <p:pic>
        <p:nvPicPr>
          <p:cNvPr id="4" name="TTT03g_intonation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875280" y="1328022"/>
            <a:ext cx="609600" cy="609600"/>
          </a:xfrm>
          <a:prstGeom prst="rect">
            <a:avLst/>
          </a:prstGeom>
        </p:spPr>
      </p:pic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Vary the Pitch</a:t>
            </a:r>
            <a:endParaRPr lang="en-US" sz="1000" b="0" kern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Monotone: One pitch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Very mechanical sounding</a:t>
            </a:r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Intonation: More than one pitch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Subtle changes keep listeners engaged</a:t>
            </a:r>
          </a:p>
          <a:p>
            <a:pPr>
              <a:spcAft>
                <a:spcPct val="0"/>
              </a:spcAft>
            </a:pPr>
            <a:endParaRPr lang="en-US" sz="1000" b="0" kern="0" dirty="0"/>
          </a:p>
        </p:txBody>
      </p:sp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31495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Which sound keeps your interest?</a:t>
            </a:r>
          </a:p>
        </p:txBody>
      </p:sp>
    </p:spTree>
    <p:extLst>
      <p:ext uri="{BB962C8B-B14F-4D97-AF65-F5344CB8AC3E}">
        <p14:creationId xmlns:p14="http://schemas.microsoft.com/office/powerpoint/2010/main" val="262898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أشياء يجب تجنبها بالنسبة للتواصل اللفظي</a:t>
            </a:r>
            <a:endParaRPr lang="ar-EG" dirty="0"/>
          </a:p>
        </p:txBody>
      </p:sp>
      <p:sp>
        <p:nvSpPr>
          <p:cNvPr id="7" name="TextBox 6"/>
          <p:cNvSpPr txBox="1"/>
          <p:nvPr/>
        </p:nvSpPr>
        <p:spPr>
          <a:xfrm>
            <a:off x="860612" y="4214454"/>
            <a:ext cx="2768413" cy="707886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rtl="1"/>
            <a:r>
              <a:rPr lang="ar-SA" dirty="0"/>
              <a:t>قراءة</a:t>
            </a:r>
            <a:endParaRPr lang="ar-EG" dirty="0"/>
          </a:p>
          <a:p>
            <a:pPr rtl="1"/>
            <a:r>
              <a:rPr lang="ar-SA" dirty="0"/>
              <a:t>عبارات طويلة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63022" y="4227301"/>
            <a:ext cx="3104628" cy="704088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lt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rtl="1"/>
            <a:r>
              <a:rPr lang="ar-SA" dirty="0"/>
              <a:t>التحدث وظهرك إلى الفصل</a:t>
            </a:r>
          </a:p>
        </p:txBody>
      </p:sp>
      <p:pic>
        <p:nvPicPr>
          <p:cNvPr id="15" name="Picture 2" descr="D:\Users\Sharon\Downloads\120484730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0746" y="1294072"/>
            <a:ext cx="2728754" cy="28678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Users\Sharon\Downloads\10475656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72306" y="1294072"/>
            <a:ext cx="3086392" cy="28753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17736" y="395138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</a:t>
            </a:r>
            <a:endParaRPr lang="ar-EG" sz="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475382" y="393233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Things to Avoid for Verbal Communication</a:t>
            </a:r>
            <a:endParaRPr lang="en-US" sz="1000" b="0" kern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66675" y="5476875"/>
            <a:ext cx="1016000" cy="4445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Reading Long Passages</a:t>
            </a:r>
          </a:p>
        </p:txBody>
      </p:sp>
      <p:sp>
        <p:nvSpPr>
          <p:cNvPr id="20" name="CallBottom"/>
          <p:cNvSpPr txBox="1">
            <a:spLocks/>
          </p:cNvSpPr>
          <p:nvPr/>
        </p:nvSpPr>
        <p:spPr bwMode="auto">
          <a:xfrm>
            <a:off x="1670050" y="5619750"/>
            <a:ext cx="1016000" cy="4445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Speaking With Your Back to the Class</a:t>
            </a:r>
            <a:br>
              <a:rPr lang="en-US" sz="1000" b="0" kern="0" dirty="0"/>
            </a:b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090597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solidFill>
            <a:srgbClr val="B3B3B3"/>
          </a:solidFill>
        </p:spPr>
        <p:txBody>
          <a:bodyPr/>
          <a:lstStyle/>
          <a:p>
            <a:pPr rtl="1"/>
            <a:r>
              <a:rPr lang="ar-SA" dirty="0"/>
              <a:t>التعليم الإسترجاعي</a:t>
            </a:r>
            <a:endParaRPr lang="ar-EG" dirty="0"/>
          </a:p>
        </p:txBody>
      </p:sp>
      <p:pic>
        <p:nvPicPr>
          <p:cNvPr id="16" name="Picture Placeholder 15"/>
          <p:cNvPicPr>
            <a:picLocks noGrp="1"/>
          </p:cNvPicPr>
          <p:nvPr>
            <p:ph type="pic" sz="quarter" idx="3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الاساليب غير اللفظية التي يستعملها المدربون للتواصل؟</a:t>
            </a:r>
            <a:endParaRPr lang="ar-EG" dirty="0"/>
          </a:p>
          <a:p>
            <a:pPr algn="r" rtl="1"/>
            <a:r>
              <a:rPr lang="ar-SA" dirty="0"/>
              <a:t>ما هي عناصر التواصل اللفظي؟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rgbClr val="B3B3B3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TeachBack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nonverbal methods do facilitators use to communicate?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are the elements of verbal communications?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025893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1"/>
            <a:r>
              <a:rPr lang="ar-SA" dirty="0"/>
              <a:t>الإشراف</a:t>
            </a:r>
            <a:endParaRPr lang="ar-EG" dirty="0"/>
          </a:p>
        </p:txBody>
      </p:sp>
      <p:sp>
        <p:nvSpPr>
          <p:cNvPr id="6" name="CallTop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F0F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kern="0">
                <a:solidFill>
                  <a:schemeClr val="tx1"/>
                </a:solidFill>
              </a:rPr>
              <a:t>Facilitation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51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77500" lnSpcReduction="20000"/>
          </a:bodyPr>
          <a:lstStyle/>
          <a:p>
            <a:r>
              <a:rPr lang="ar-SA" dirty="0"/>
              <a:t>االورقة الموزعة 3.1، ودليل المدرب</a:t>
            </a:r>
          </a:p>
        </p:txBody>
      </p:sp>
      <p:pic>
        <p:nvPicPr>
          <p:cNvPr id="17" name="Picture Placeholder 4"/>
          <p:cNvPicPr>
            <a:picLocks noGrp="1" noChangeAspect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 wrap="square"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3.1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الغرض: لعرض مقدمة التدريب</a:t>
            </a:r>
          </a:p>
          <a:p>
            <a:pPr lvl="1" algn="r" rtl="1"/>
            <a:r>
              <a:rPr lang="ar-SA" dirty="0"/>
              <a:t>المدة </a:t>
            </a:r>
            <a:r>
              <a:rPr dirty="0"/>
              <a:t>25</a:t>
            </a:r>
            <a:r>
              <a:rPr lang="ar-SA" dirty="0"/>
              <a:t> دقيقة (</a:t>
            </a:r>
            <a:r>
              <a:rPr dirty="0"/>
              <a:t>15</a:t>
            </a:r>
            <a:r>
              <a:rPr lang="ar-SA" dirty="0"/>
              <a:t> للإعداد؛ </a:t>
            </a:r>
            <a:r>
              <a:rPr dirty="0"/>
              <a:t>3</a:t>
            </a:r>
            <a:r>
              <a:rPr lang="ar-SA" dirty="0"/>
              <a:t> للعرض و</a:t>
            </a:r>
            <a:r>
              <a:rPr dirty="0"/>
              <a:t>7</a:t>
            </a:r>
            <a:r>
              <a:rPr lang="ar-SA" dirty="0"/>
              <a:t> للنقاش)</a:t>
            </a:r>
            <a:endParaRPr lang="ar-EG" dirty="0"/>
          </a:p>
          <a:p>
            <a:pPr lvl="1" algn="r" rtl="1"/>
            <a:r>
              <a:rPr lang="ar-SA" dirty="0"/>
              <a:t>المجموعة: أفراد</a:t>
            </a:r>
          </a:p>
          <a:p>
            <a:pPr lvl="1" algn="r" rtl="1"/>
            <a:r>
              <a:rPr lang="ar-SA" dirty="0"/>
              <a:t>استخلاص المعلومات: تقييم ذاتي ونقاش يدور في إطار مجموعة كبيرة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عرض المقدمة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present an introduction for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25 minutes (15-preparation;3-presentation; 7-discussion)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Self-assessment and large group discussion</a:t>
            </a:r>
            <a:endParaRPr lang="en-US" sz="1000" b="0" kern="0" dirty="0"/>
          </a:p>
        </p:txBody>
      </p:sp>
      <p:sp>
        <p:nvSpPr>
          <p:cNvPr id="1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Introduction </a:t>
            </a:r>
          </a:p>
          <a:p>
            <a:r>
              <a:rPr lang="en-US" sz="1000" b="0" kern="0" dirty="0"/>
              <a:t>Presentation Activity</a:t>
            </a:r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3.1</a:t>
            </a:r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 and Facilitator Guide</a:t>
            </a:r>
          </a:p>
        </p:txBody>
      </p:sp>
    </p:spTree>
    <p:extLst>
      <p:ext uri="{BB962C8B-B14F-4D97-AF65-F5344CB8AC3E}">
        <p14:creationId xmlns:p14="http://schemas.microsoft.com/office/powerpoint/2010/main" val="341616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8600" algn="r" rtl="1"/>
            <a:r>
              <a:rPr lang="ar-SA" dirty="0"/>
              <a:t>عند نهاية هذه الوحدة، ستكون قادراً على القيام بتيسير فصل تدريبي مدته </a:t>
            </a:r>
            <a:r>
              <a:rPr dirty="0"/>
              <a:t>5</a:t>
            </a:r>
            <a:r>
              <a:rPr lang="ar-SA" dirty="0"/>
              <a:t> دقائق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facilitate a 5 minute training session. 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هو الفرق بين العرض والإشراف؟</a:t>
            </a:r>
            <a:endParaRPr lang="ar-EG" dirty="0"/>
          </a:p>
          <a:p>
            <a:pPr algn="r" rtl="1"/>
            <a:r>
              <a:rPr lang="ar-SA" dirty="0"/>
              <a:t>قدم مثالاً عن الوقت الذي لا يكون فيه الإشراف مناسباً</a:t>
            </a:r>
            <a:r>
              <a:rPr dirty="0"/>
              <a:t>.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is the difference between presentation and facilitation?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Provide an example of when facilitation is not appropriate.</a:t>
            </a:r>
            <a:endParaRPr lang="en-US" sz="1000" b="0" kern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569809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الإشراف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قم بإشراك الجميع من خلال</a:t>
            </a:r>
          </a:p>
          <a:p>
            <a:pPr lvl="1" algn="r" rtl="1"/>
            <a:r>
              <a:rPr lang="ar-SA" dirty="0"/>
              <a:t>المراقبة</a:t>
            </a:r>
          </a:p>
          <a:p>
            <a:pPr lvl="1" algn="r" rtl="1"/>
            <a:r>
              <a:rPr lang="ar-SA" dirty="0"/>
              <a:t>توجيه الأسئلة</a:t>
            </a:r>
          </a:p>
          <a:p>
            <a:pPr lvl="1" algn="r" rtl="1"/>
            <a:r>
              <a:rPr lang="ar-SA" dirty="0"/>
              <a:t>الاعتراف بالإجابات</a:t>
            </a:r>
          </a:p>
          <a:p>
            <a:pPr lvl="1" algn="r" rtl="1"/>
            <a:r>
              <a:rPr lang="ar-SA" dirty="0"/>
              <a:t>القيام بالنشاطات التعلمية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Facilitation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Get everyone involved by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Observing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Asking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Acknowledging responses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Conducting learning activities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786013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الذي يمكنك أن تتعلمه من مراقبة المشاركين في الدورة؟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can you learn from observing course participants?</a:t>
            </a:r>
            <a:endParaRPr lang="en-US" sz="1000" b="0" kern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567104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طرح أسئلة</a:t>
            </a:r>
          </a:p>
        </p:txBody>
      </p:sp>
      <p:sp>
        <p:nvSpPr>
          <p:cNvPr id="29699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يجب أن تكون الأسئلة</a:t>
            </a:r>
          </a:p>
          <a:p>
            <a:pPr lvl="1" algn="r" rtl="1"/>
            <a:r>
              <a:rPr lang="ar-SA" dirty="0"/>
              <a:t>واضحة</a:t>
            </a:r>
          </a:p>
          <a:p>
            <a:pPr lvl="1" algn="r" rtl="1"/>
            <a:r>
              <a:rPr lang="ar-SA" dirty="0"/>
              <a:t>بسيطة وموجزة</a:t>
            </a:r>
          </a:p>
          <a:p>
            <a:pPr lvl="1" algn="r" rtl="1"/>
            <a:r>
              <a:rPr lang="ar-SA" dirty="0"/>
              <a:t>تركز على مسألة واحدة</a:t>
            </a:r>
          </a:p>
          <a:p>
            <a:pPr lvl="1" rtl="1"/>
            <a:endParaRPr lang="ar-EG" dirty="0"/>
          </a:p>
        </p:txBody>
      </p:sp>
      <p:pic>
        <p:nvPicPr>
          <p:cNvPr id="8" name="Picture 10" descr="سؤال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275" y="1413731"/>
            <a:ext cx="2354432" cy="35281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75099" y="4742544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0" name="CallTop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Asking Questions</a:t>
            </a:r>
            <a:endParaRPr lang="en-US" sz="1000" b="0" kern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Questions should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Be clear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Be simple and concise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Focus on a single issue</a:t>
            </a:r>
          </a:p>
          <a:p>
            <a:pPr lvl="1">
              <a:spcAft>
                <a:spcPct val="0"/>
              </a:spcAft>
            </a:pP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8366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استخدام الأسئلة من أجل التعلم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الخطوة 1: اطرح السؤال</a:t>
            </a:r>
          </a:p>
          <a:p>
            <a:pPr lvl="0" algn="r" rtl="1"/>
            <a:r>
              <a:rPr lang="ar-SA" dirty="0"/>
              <a:t>الخطوة 2: انتظر الإجابة من الفصل</a:t>
            </a:r>
          </a:p>
          <a:p>
            <a:pPr lvl="0" algn="r" rtl="1"/>
            <a:r>
              <a:rPr lang="ar-SA" dirty="0"/>
              <a:t>الخطوة 3: إذا لم يجب أحد، أعد صياغة السؤال</a:t>
            </a:r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algn="r" rtl="1"/>
            <a:r>
              <a:rPr lang="ar-SA" dirty="0"/>
              <a:t>هام: تجنب الإجابة على سؤالك أنت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Questions for Learning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1: Ask the question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2: </a:t>
            </a:r>
            <a:r>
              <a:rPr lang="en-US" sz="1000" b="0" u="sng" kern="0"/>
              <a:t>Wait</a:t>
            </a:r>
            <a:r>
              <a:rPr lang="en-US" sz="1000" b="0" kern="0"/>
              <a:t> for the class to respond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3: If no one answers, rephrase the question</a:t>
            </a:r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 marL="114300" indent="-114300">
              <a:spcAft>
                <a:spcPts val="0"/>
              </a:spcAft>
            </a:pPr>
            <a:r>
              <a:rPr lang="en-US" sz="1000" b="0" u="sng" kern="0"/>
              <a:t>Important</a:t>
            </a:r>
            <a:r>
              <a:rPr lang="en-US" sz="1000" b="0" kern="0"/>
              <a:t>: Avoid answering your own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016122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أنواع الأسئلة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الأسئلة المفتوحة</a:t>
            </a:r>
            <a:endParaRPr lang="ar-EG" dirty="0"/>
          </a:p>
          <a:p>
            <a:pPr algn="r" rtl="1"/>
            <a:r>
              <a:rPr lang="ar-SA" dirty="0"/>
              <a:t>الأسئلة المغلقة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Types of Questions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Open questions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Closed questions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38412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24" name="Text Placeholder 23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3.2</a:t>
            </a:r>
            <a:endParaRPr lang="ar-EG" dirty="0"/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</p:spPr>
        <p:txBody>
          <a:bodyPr/>
          <a:lstStyle/>
          <a:p>
            <a:pPr lvl="0" algn="r" rtl="1"/>
            <a:r>
              <a:rPr lang="ar-SA" dirty="0"/>
              <a:t>الغرض: كتابة اسئلة مقتوحة ومغلقة لممارسة التدريب</a:t>
            </a:r>
          </a:p>
          <a:p>
            <a:pPr lvl="1" algn="r" rtl="1"/>
            <a:r>
              <a:rPr dirty="0"/>
              <a:t>10 </a:t>
            </a:r>
            <a:r>
              <a:rPr lang="ar-SA" dirty="0"/>
              <a:t>دقائق (</a:t>
            </a:r>
            <a:r>
              <a:rPr dirty="0"/>
              <a:t>5</a:t>
            </a:r>
            <a:r>
              <a:rPr lang="ar-SA" dirty="0"/>
              <a:t> للإعداد؛ </a:t>
            </a:r>
            <a:r>
              <a:rPr dirty="0"/>
              <a:t>5</a:t>
            </a:r>
            <a:r>
              <a:rPr lang="ar-SA" dirty="0"/>
              <a:t> للنقاش)</a:t>
            </a:r>
            <a:endParaRPr dirty="0"/>
          </a:p>
          <a:p>
            <a:pPr lvl="1" algn="r" rtl="1"/>
            <a:r>
              <a:rPr lang="ar-SA" dirty="0"/>
              <a:t>المجموعة: افراد او مجموعات صغيرة</a:t>
            </a:r>
            <a:endParaRPr lang="ar-EG" dirty="0"/>
          </a:p>
          <a:p>
            <a:pPr lvl="1" algn="r" rtl="1"/>
            <a:r>
              <a:rPr lang="ar-SA" dirty="0"/>
              <a:t>استخلاص المعلومات: مناقشة في إطار مجموعة كبيرة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نشاط كتابة الاسئلة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راجع: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Purpose: to write open and closed questions to conduct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Duration 10 minutes (5-preparation; 5- 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Group: Individual or as small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Debrief: Large group discussion</a:t>
            </a:r>
          </a:p>
        </p:txBody>
      </p:sp>
      <p:sp>
        <p:nvSpPr>
          <p:cNvPr id="13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Writing Questions Activity</a:t>
            </a:r>
            <a:endParaRPr lang="en-US" sz="1000" b="0" kern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3.2</a:t>
            </a:r>
          </a:p>
        </p:txBody>
      </p:sp>
    </p:spTree>
    <p:extLst>
      <p:ext uri="{BB962C8B-B14F-4D97-AF65-F5344CB8AC3E}">
        <p14:creationId xmlns:p14="http://schemas.microsoft.com/office/powerpoint/2010/main" val="4109221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الاعتراف بالإجابات (</a:t>
            </a:r>
            <a:r>
              <a:rPr dirty="0"/>
              <a:t>1</a:t>
            </a:r>
            <a:r>
              <a:rPr lang="ar-SA" dirty="0"/>
              <a:t> من </a:t>
            </a:r>
            <a:r>
              <a:rPr lang="en-US" dirty="0"/>
              <a:t>6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يتطلب الإصغاء جهدا من أجل سماع وفهم ما يقوله الآخرون</a:t>
            </a:r>
          </a:p>
        </p:txBody>
      </p:sp>
      <p:pic>
        <p:nvPicPr>
          <p:cNvPr id="9" name="Picture 2" descr="D:\Users\Sharon\Downloads\8777633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5950" y="1515098"/>
            <a:ext cx="2288910" cy="34267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75099" y="4700591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Acknowledging Responses (1 of 6)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Listening requires effort to hear and understand what people are saying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809821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الاعتراف بالإجابات (</a:t>
            </a:r>
            <a:r>
              <a:rPr dirty="0"/>
              <a:t>2</a:t>
            </a:r>
            <a:r>
              <a:rPr lang="ar-SA" dirty="0"/>
              <a:t> من </a:t>
            </a:r>
            <a:r>
              <a:rPr lang="en-US" dirty="0"/>
              <a:t>6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نصائح عن الإصغاء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إبقاء ذهنك منفتحا</a:t>
            </a:r>
          </a:p>
          <a:p>
            <a:pPr lvl="1" algn="r" rtl="1"/>
            <a:r>
              <a:rPr lang="ar-SA" dirty="0"/>
              <a:t>حافظ على التواصل بالنظر</a:t>
            </a:r>
          </a:p>
          <a:p>
            <a:pPr lvl="1" algn="r" rtl="1"/>
            <a:r>
              <a:rPr lang="ar-SA" dirty="0"/>
              <a:t>انتبه للتواصل اللفظي وغير اللفظي للمتحدث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Acknowledging Responses (2 of 6)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Listening tips: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Keep an open mind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Maintain eye contact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Consider the speaker’s nonverbal and verbal communication 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25076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لماذا يفشل الناس في الاستماع؟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Why do people fail to listen?</a:t>
            </a:r>
            <a:endParaRPr lang="en-US" sz="1000" b="0" kern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609414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خصائص مقدمي العروض الفعالة؟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are the characteristics of effective presenters?</a:t>
            </a:r>
            <a:endParaRPr lang="en-US" sz="1000" b="0" kern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01692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الاعتراف بالإجابات (</a:t>
            </a:r>
            <a:r>
              <a:rPr dirty="0"/>
              <a:t>3</a:t>
            </a:r>
            <a:r>
              <a:rPr lang="ar-SA" dirty="0"/>
              <a:t> من </a:t>
            </a:r>
            <a:r>
              <a:rPr lang="en-US" dirty="0"/>
              <a:t>6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اجب عن طريق</a:t>
            </a:r>
            <a:r>
              <a:rPr dirty="0"/>
              <a:t>:</a:t>
            </a:r>
            <a:endParaRPr lang="ar-EG" dirty="0"/>
          </a:p>
          <a:p>
            <a:pPr lvl="1" algn="r" rtl="1"/>
            <a:r>
              <a:rPr lang="ar-SA" dirty="0"/>
              <a:t>لخص ما سمعته ولاحظته بكلماتك أنت </a:t>
            </a:r>
          </a:p>
          <a:p>
            <a:pPr lvl="1" algn="r" rtl="1"/>
            <a:r>
              <a:rPr lang="ar-SA" dirty="0"/>
              <a:t>الثناء على الأداء الصحيح</a:t>
            </a:r>
          </a:p>
          <a:p>
            <a:pPr lvl="1" algn="r" rtl="1"/>
            <a:r>
              <a:rPr lang="ar-SA" dirty="0"/>
              <a:t>تعزيز المشاركة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Acknowledging Responses (3 of 6)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Respond by: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Summarize what you heard and observed in your own words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Demonstrating that you listened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Reinforcing Participation</a:t>
            </a:r>
          </a:p>
        </p:txBody>
      </p:sp>
    </p:spTree>
    <p:extLst>
      <p:ext uri="{BB962C8B-B14F-4D97-AF65-F5344CB8AC3E}">
        <p14:creationId xmlns:p14="http://schemas.microsoft.com/office/powerpoint/2010/main" val="4157135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الاعتراف بالإجابات (</a:t>
            </a:r>
            <a:r>
              <a:rPr lang="en-US" dirty="0"/>
              <a:t>4</a:t>
            </a:r>
            <a:r>
              <a:rPr lang="ar-SA" dirty="0"/>
              <a:t> من </a:t>
            </a:r>
            <a:r>
              <a:rPr lang="en-US" dirty="0"/>
              <a:t>6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الرد على إجابات المشاركين من قبل </a:t>
            </a:r>
            <a:r>
              <a:rPr dirty="0"/>
              <a:t>:</a:t>
            </a:r>
            <a:endParaRPr lang="ar-EG" dirty="0"/>
          </a:p>
          <a:p>
            <a:pPr lvl="1" algn="r" rtl="1"/>
            <a:r>
              <a:rPr lang="ar-SA" dirty="0"/>
              <a:t>تقديم تغذية عكسية ايجابية وبناءة</a:t>
            </a:r>
          </a:p>
          <a:p>
            <a:pPr lvl="1" algn="r" rtl="1"/>
            <a:r>
              <a:rPr lang="ar-SA" dirty="0"/>
              <a:t>الثناء على الأداء الصحيح</a:t>
            </a:r>
          </a:p>
          <a:p>
            <a:pPr lvl="1" algn="r" rtl="1"/>
            <a:r>
              <a:rPr lang="ar-SA" dirty="0"/>
              <a:t>لا يجري حكمي</a:t>
            </a:r>
          </a:p>
          <a:p>
            <a:pPr lvl="1" algn="r" rtl="1"/>
            <a:r>
              <a:rPr lang="ar-SA" dirty="0"/>
              <a:t>تصحيح التصريحات غير الصحيحة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Acknowledging Responses (4 of 6)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Responding to participant answers by</a:t>
            </a:r>
            <a:r>
              <a:rPr lang="en-US" sz="1000" b="0" kern="0" dirty="0"/>
              <a:t>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Providing positive, constructive feedback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Praising correct performance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Not being judgmental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Correcting inaccurate statements</a:t>
            </a:r>
          </a:p>
        </p:txBody>
      </p:sp>
    </p:spTree>
    <p:extLst>
      <p:ext uri="{BB962C8B-B14F-4D97-AF65-F5344CB8AC3E}">
        <p14:creationId xmlns:p14="http://schemas.microsoft.com/office/powerpoint/2010/main" val="2074072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الاعتراف بالإجابات (</a:t>
            </a:r>
            <a:r>
              <a:rPr lang="en-US" dirty="0"/>
              <a:t>5</a:t>
            </a:r>
            <a:r>
              <a:rPr lang="ar-SA" dirty="0"/>
              <a:t> من </a:t>
            </a:r>
            <a:r>
              <a:rPr lang="en-US" dirty="0"/>
              <a:t>6</a:t>
            </a:r>
            <a:r>
              <a:rPr lang="ar-SA" dirty="0"/>
              <a:t>)</a:t>
            </a:r>
            <a:endParaRPr lang="ar-EG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216084188"/>
              </p:ext>
            </p:extLst>
          </p:nvPr>
        </p:nvGraphicFramePr>
        <p:xfrm>
          <a:off x="411163" y="1116013"/>
          <a:ext cx="8318500" cy="362743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3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4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9386">
                <a:tc>
                  <a:txBody>
                    <a:bodyPr/>
                    <a:lstStyle/>
                    <a:p>
                      <a:pPr marL="114300" marR="0" indent="0" algn="r" rtl="1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إذا كانت الإجابة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 . . .</a:t>
                      </a:r>
                    </a:p>
                  </a:txBody>
                  <a:tcPr marL="0" marR="0" marT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112713" marR="0" indent="0" algn="r" rtl="1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يمكن حينها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 . .</a:t>
                      </a:r>
                      <a:r>
                        <a:rPr lang="ar-SA" sz="2400" b="1" dirty="0">
                          <a:solidFill>
                            <a:schemeClr val="bg1"/>
                          </a:solidFill>
                          <a:latin typeface="Arial" pitchFamily="34" charset="0"/>
                        </a:rPr>
                        <a:t>.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Arial" pitchFamily="34" charset="0"/>
                      </a:endParaRPr>
                    </a:p>
                  </a:txBody>
                  <a:tcPr marL="0" marR="0" marT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774">
                <a:tc>
                  <a:txBody>
                    <a:bodyPr/>
                    <a:lstStyle/>
                    <a:p>
                      <a:pPr marL="228600" marR="4572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غير واضحة</a:t>
                      </a:r>
                    </a:p>
                  </a:txBody>
                  <a:tcPr marL="0" marR="0" marT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45720" lvl="1" indent="-34290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طرح سؤال توضيحي</a:t>
                      </a:r>
                    </a:p>
                    <a:p>
                      <a:pPr marL="457200" marR="45720" lvl="0" indent="-34290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السماح للمتعلم بأن يوضح إجابته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/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إجابتها</a:t>
                      </a:r>
                      <a:endParaRPr lang="ar-EG" sz="2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1277">
                <a:tc>
                  <a:txBody>
                    <a:bodyPr/>
                    <a:lstStyle/>
                    <a:p>
                      <a:pPr marL="228600" marR="4572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غير صحيحة</a:t>
                      </a:r>
                    </a:p>
                  </a:txBody>
                  <a:tcPr marL="0" marR="0" marT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7200" marR="45720" lvl="0" indent="-342900" algn="r" defTabSz="914400" rtl="1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استخدم أسئلة إضافية لتوفير التدريب</a:t>
                      </a:r>
                      <a:endParaRPr lang="ar-EG" sz="2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57200" marR="45720" lvl="0" indent="-342900" algn="r" defTabSz="914400" rtl="1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ar-SA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تعزيز وبناء على الجوانب الصحيحة</a:t>
                      </a:r>
                      <a:endParaRPr lang="ar-EG" sz="2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457200" marR="45720" lvl="0" indent="-342900" algn="r" defTabSz="914400" rtl="1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ar-SA" sz="2400" b="1" kern="1200" dirty="0" err="1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أفساح</a:t>
                      </a:r>
                      <a:r>
                        <a:rPr lang="ar-SA" sz="2400" b="1" kern="1200" dirty="0">
                          <a:solidFill>
                            <a:schemeClr val="tx1"/>
                          </a:solidFill>
                          <a:latin typeface="Arial" pitchFamily="34" charset="0"/>
                        </a:rPr>
                        <a:t> المجال لمشاركين آخرين للمساعدة</a:t>
                      </a:r>
                      <a:endParaRPr lang="ar-EG" sz="2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6479180"/>
              </p:ext>
            </p:extLst>
          </p:nvPr>
        </p:nvGraphicFramePr>
        <p:xfrm>
          <a:off x="50800" y="5334000"/>
          <a:ext cx="2701925" cy="1139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157">
                <a:tc>
                  <a:txBody>
                    <a:bodyPr/>
                    <a:lstStyle/>
                    <a:p>
                      <a:pPr marL="114300" marR="0" indent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750" b="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If the Response Is . . 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112713" marR="0" indent="0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sz="750" b="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Then . . 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043">
                <a:tc>
                  <a:txBody>
                    <a:bodyPr/>
                    <a:lstStyle/>
                    <a:p>
                      <a:pPr marL="228600" marR="4572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Unclear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marR="45720" lvl="1" indent="-1143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75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Ask a clarifying question</a:t>
                      </a:r>
                    </a:p>
                    <a:p>
                      <a:pPr marL="228600" marR="45720" lvl="0" indent="-1143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75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Allow the participant to clarify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025">
                <a:tc>
                  <a:txBody>
                    <a:bodyPr/>
                    <a:lstStyle/>
                    <a:p>
                      <a:pPr marL="228600" marR="45720" inden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50" b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Incorrect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marR="45720" lvl="0" indent="-11430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75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Use additional questions to provide</a:t>
                      </a:r>
                      <a:r>
                        <a:rPr lang="en-US" sz="75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coaching</a:t>
                      </a:r>
                      <a:endParaRPr lang="en-US" sz="75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28600" marR="45720" lvl="0" indent="-11430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75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Reinforce and build on the correct aspects</a:t>
                      </a:r>
                    </a:p>
                    <a:p>
                      <a:pPr marL="228600" marR="45720" lvl="0" indent="-11430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75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Allow other participants to help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Acknowledging Responses (5 of 6)</a:t>
            </a:r>
          </a:p>
        </p:txBody>
      </p:sp>
    </p:spTree>
    <p:extLst>
      <p:ext uri="{BB962C8B-B14F-4D97-AF65-F5344CB8AC3E}">
        <p14:creationId xmlns:p14="http://schemas.microsoft.com/office/powerpoint/2010/main" val="1556789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الاعتراف بالإجابات (</a:t>
            </a:r>
            <a:r>
              <a:rPr lang="en-US" dirty="0"/>
              <a:t>6</a:t>
            </a:r>
            <a:r>
              <a:rPr lang="ar-SA" dirty="0"/>
              <a:t> من </a:t>
            </a:r>
            <a:r>
              <a:rPr lang="en-US" dirty="0"/>
              <a:t>6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كيفية الإجابة على السؤال</a:t>
            </a:r>
            <a:r>
              <a:rPr dirty="0"/>
              <a:t>:</a:t>
            </a:r>
            <a:endParaRPr lang="ar-EG" dirty="0"/>
          </a:p>
          <a:p>
            <a:pPr lvl="1" algn="r" rtl="1"/>
            <a:r>
              <a:rPr lang="ar-SA" dirty="0"/>
              <a:t>تكرار السؤال</a:t>
            </a:r>
          </a:p>
          <a:p>
            <a:pPr lvl="1" algn="r" rtl="1"/>
            <a:r>
              <a:rPr lang="ar-SA" dirty="0"/>
              <a:t>اجب على السؤال</a:t>
            </a:r>
          </a:p>
          <a:p>
            <a:pPr lvl="1" algn="r" rtl="1"/>
            <a:r>
              <a:rPr lang="ar-SA" dirty="0"/>
              <a:t>تأجيل السؤال</a:t>
            </a:r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>
                <a:solidFill>
                  <a:srgbClr val="000000"/>
                </a:solidFill>
              </a:rPr>
              <a:t>Acknowledging Responses (6 of 6)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>
                <a:solidFill>
                  <a:srgbClr val="000000"/>
                </a:solidFill>
              </a:rPr>
              <a:t>Answering the question</a:t>
            </a:r>
            <a:endParaRPr lang="en-US" sz="1000" b="0" kern="0" dirty="0">
              <a:solidFill>
                <a:srgbClr val="000000"/>
              </a:solidFill>
            </a:endParaRP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>
                <a:solidFill>
                  <a:srgbClr val="000000"/>
                </a:solidFill>
              </a:rPr>
              <a:t>Repeat the question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>
                <a:solidFill>
                  <a:srgbClr val="000000"/>
                </a:solidFill>
              </a:rPr>
              <a:t>Answer the question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>
                <a:solidFill>
                  <a:srgbClr val="000000"/>
                </a:solidFill>
              </a:rPr>
              <a:t>Defer the question</a:t>
            </a:r>
          </a:p>
        </p:txBody>
      </p:sp>
    </p:spTree>
    <p:extLst>
      <p:ext uri="{BB962C8B-B14F-4D97-AF65-F5344CB8AC3E}">
        <p14:creationId xmlns:p14="http://schemas.microsoft.com/office/powerpoint/2010/main" val="2447781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ماذا تفعل إذا قام المشاركون في الفصل</a:t>
            </a:r>
            <a:r>
              <a:rPr dirty="0"/>
              <a:t>:</a:t>
            </a:r>
            <a:endParaRPr lang="ar-EG" dirty="0"/>
          </a:p>
          <a:p>
            <a:pPr lvl="1" algn="r" rtl="1"/>
            <a:r>
              <a:rPr lang="ar-SA" dirty="0"/>
              <a:t>بالإجابة عن السؤال بطريقة خاطئة؟</a:t>
            </a:r>
          </a:p>
          <a:p>
            <a:pPr lvl="1" algn="r" rtl="1"/>
            <a:r>
              <a:rPr lang="ar-SA" dirty="0"/>
              <a:t>لم يستجيبوا للأوامر الشفهية؟</a:t>
            </a:r>
            <a:endParaRPr lang="ar-EG" dirty="0"/>
          </a:p>
          <a:p>
            <a:pPr algn="r" rtl="1"/>
            <a:r>
              <a:rPr lang="ar-SA" dirty="0"/>
              <a:t>ماذا تفعل إذا كان هناك عدد قليل فقط من المشاركين الذين يجيبون عن الأسئلة؟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What would you do if the participants: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Answer the question incorrectly?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Does not respond to a question?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What would you do if only a few participants are answering questions?</a:t>
            </a:r>
            <a:endParaRPr lang="en-US" sz="1000" b="0" kern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20964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القيام بالنشاطات التعلمية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51548337"/>
              </p:ext>
            </p:extLst>
          </p:nvPr>
        </p:nvGraphicFramePr>
        <p:xfrm>
          <a:off x="587376" y="1220788"/>
          <a:ext cx="7966074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209188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CallTop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Conducting Learning Activities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80641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تقديم الردود التقييمية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استخدم كلمات إيجابية</a:t>
            </a:r>
            <a:r>
              <a:rPr dirty="0"/>
              <a:t> </a:t>
            </a:r>
            <a:endParaRPr lang="ar-EG" dirty="0"/>
          </a:p>
          <a:p>
            <a:pPr lvl="0" algn="r" rtl="1"/>
            <a:r>
              <a:rPr lang="ar-SA" dirty="0"/>
              <a:t>تجنب إحراج المشاركين</a:t>
            </a:r>
            <a:endParaRPr lang="ar-EG" dirty="0"/>
          </a:p>
          <a:p>
            <a:pPr algn="r" rtl="1"/>
            <a:r>
              <a:rPr lang="ar-SA" dirty="0"/>
              <a:t>حدد السبب الكامن وراء أية مشكلة تعلمية، وقدم التوجيه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Providing Feedback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Use positive words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Avoid embarrassing the participant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Determine the cause of any learning problems and provide additional guidance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930862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944562425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العوائق أمام التعلم</a:t>
            </a:r>
            <a:endParaRPr lang="ar-EG" dirty="0"/>
          </a:p>
        </p:txBody>
      </p:sp>
      <p:sp>
        <p:nvSpPr>
          <p:cNvPr id="7" name="TextBox 6"/>
          <p:cNvSpPr txBox="1"/>
          <p:nvPr/>
        </p:nvSpPr>
        <p:spPr>
          <a:xfrm>
            <a:off x="4446224" y="423976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>
                    <a:lumMod val="95000"/>
                  </a:schemeClr>
                </a:solidFill>
              </a:rPr>
              <a:t>المصدر</a:t>
            </a:r>
            <a:r>
              <a:rPr lang="en-US" sz="800" b="1" dirty="0">
                <a:solidFill>
                  <a:schemeClr val="bg1">
                    <a:lumMod val="95000"/>
                  </a:schemeClr>
                </a:solidFill>
              </a:rPr>
              <a:t> Getty </a:t>
            </a:r>
            <a:endParaRPr lang="ar-EG" sz="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6224" y="268718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31399" y="423976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31399" y="268718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graphicFrame>
        <p:nvGraphicFramePr>
          <p:cNvPr id="12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644693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Barriers to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2632959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55000" lnSpcReduction="20000"/>
          </a:bodyPr>
          <a:lstStyle/>
          <a:p>
            <a:pPr rtl="1"/>
            <a:r>
              <a:rPr lang="ar-AE" dirty="0"/>
              <a:t>الورقة الموزعة ، </a:t>
            </a:r>
            <a:r>
              <a:rPr lang="en-US" dirty="0"/>
              <a:t>3.1</a:t>
            </a:r>
            <a:endParaRPr lang="ar-AE" dirty="0"/>
          </a:p>
          <a:p>
            <a:pPr rtl="1"/>
            <a:r>
              <a:rPr lang="ar-AE" dirty="0"/>
              <a:t>ودليل المدرب</a:t>
            </a:r>
          </a:p>
        </p:txBody>
      </p:sp>
      <p:pic>
        <p:nvPicPr>
          <p:cNvPr id="17" name="Picture Placeholder 4"/>
          <p:cNvPicPr>
            <a:picLocks noGrp="1" noChangeAspect="1"/>
          </p:cNvPicPr>
          <p:nvPr>
            <p:ph type="pic" sz="quarter" idx="2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3.1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SA" dirty="0"/>
              <a:t>لتيسير التدريب</a:t>
            </a:r>
          </a:p>
          <a:p>
            <a:pPr lvl="1" algn="r" rtl="1"/>
            <a:r>
              <a:rPr lang="ar-SA" dirty="0"/>
              <a:t>المدة </a:t>
            </a:r>
            <a:r>
              <a:rPr dirty="0"/>
              <a:t>30</a:t>
            </a:r>
            <a:r>
              <a:rPr lang="ar-SA" dirty="0"/>
              <a:t> دقيقة (</a:t>
            </a:r>
            <a:r>
              <a:rPr dirty="0"/>
              <a:t>20</a:t>
            </a:r>
            <a:r>
              <a:rPr lang="ar-SA" dirty="0"/>
              <a:t> للإعداد؛ </a:t>
            </a:r>
            <a:r>
              <a:rPr lang="en-US" dirty="0"/>
              <a:t>10</a:t>
            </a:r>
            <a:r>
              <a:rPr lang="ar-SA" dirty="0"/>
              <a:t> للعرض و للنقاش)</a:t>
            </a:r>
            <a:endParaRPr lang="ar-EG" dirty="0"/>
          </a:p>
          <a:p>
            <a:pPr lvl="1" algn="r" rtl="1"/>
            <a:r>
              <a:rPr lang="ar-SA" dirty="0"/>
              <a:t>المجموعة: أفراد</a:t>
            </a:r>
          </a:p>
          <a:p>
            <a:pPr lvl="1" algn="r" rtl="1"/>
            <a:r>
              <a:rPr lang="ar-SA" dirty="0"/>
              <a:t>استخلاص المعلومات: مناقشة في إطار مجموعة كبيرة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نشاط عرض الإشراف</a:t>
            </a:r>
            <a:endParaRPr lang="ar-EG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facilitate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30 minutes (20-preparation;10-presentation and 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Facilitation </a:t>
            </a:r>
          </a:p>
          <a:p>
            <a:r>
              <a:rPr lang="en-US" sz="1000" b="0" kern="0" dirty="0"/>
              <a:t>Presentation Activity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 b="380"/>
          <a:stretch>
            <a:fillRect/>
          </a:stretch>
        </p:blipFill>
        <p:spPr/>
      </p:pic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3.1</a:t>
            </a: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 and Facilitator Guide</a:t>
            </a:r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296639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الاتصالات</a:t>
            </a:r>
          </a:p>
          <a:p>
            <a:pPr algn="r" rtl="1"/>
            <a:r>
              <a:rPr lang="ar-SA" dirty="0"/>
              <a:t>الإشراف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Communication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Facilitation</a:t>
            </a:r>
            <a:endParaRPr lang="en-US" sz="1000" b="0" kern="0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2" descr="الاستما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914458" y="1685365"/>
            <a:ext cx="1797429" cy="2156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2" descr="C:\Users\ahuidobro\AppData\Local\Temp\wz3d8e\is265_photosource\Lesson3\982871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4653" y="1685365"/>
            <a:ext cx="1801368" cy="22782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5484250" y="3816254"/>
            <a:ext cx="2391144" cy="465232"/>
          </a:xfrm>
          <a:prstGeom prst="roundRect">
            <a:avLst/>
          </a:prstGeom>
          <a:solidFill>
            <a:srgbClr val="0033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/>
            <a:r>
              <a:rPr lang="ar-SA" sz="2000" b="1" dirty="0">
                <a:solidFill>
                  <a:schemeClr val="bg1"/>
                </a:solidFill>
              </a:rPr>
              <a:t>المتلقي</a:t>
            </a:r>
          </a:p>
        </p:txBody>
      </p:sp>
      <p:sp>
        <p:nvSpPr>
          <p:cNvPr id="35" name="Title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مقدمو العروض الفعالون يتقنون التواصل</a:t>
            </a:r>
            <a:endParaRPr lang="ar-EG" dirty="0"/>
          </a:p>
        </p:txBody>
      </p:sp>
      <p:sp>
        <p:nvSpPr>
          <p:cNvPr id="6" name="Rounded Rectangle 5"/>
          <p:cNvSpPr/>
          <p:nvPr/>
        </p:nvSpPr>
        <p:spPr bwMode="auto">
          <a:xfrm>
            <a:off x="1241606" y="3826553"/>
            <a:ext cx="2205319" cy="461665"/>
          </a:xfrm>
          <a:prstGeom prst="round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 rtl="1"/>
            <a:r>
              <a:rPr lang="ar-SA" sz="2000" b="1" dirty="0">
                <a:solidFill>
                  <a:schemeClr val="bg1"/>
                </a:solidFill>
              </a:rPr>
              <a:t>المرسل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5577" y="1477747"/>
            <a:ext cx="2662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solidFill>
                  <a:srgbClr val="C00000"/>
                </a:solidFill>
              </a:rPr>
              <a:t>الرسائل</a:t>
            </a:r>
            <a:br/>
            <a:r>
              <a:rPr lang="ar-SA" sz="2400" b="1" dirty="0">
                <a:solidFill>
                  <a:srgbClr val="C00000"/>
                </a:solidFill>
              </a:rPr>
              <a:t>اللفظية</a:t>
            </a:r>
            <a:br/>
            <a:r>
              <a:rPr lang="ar-SA" sz="2400" b="1" dirty="0">
                <a:solidFill>
                  <a:srgbClr val="C00000"/>
                </a:solidFill>
              </a:rPr>
              <a:t>وغير اللفظية</a:t>
            </a:r>
            <a:endParaRPr lang="ar-EG" sz="24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55577" y="3424513"/>
            <a:ext cx="2662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>
                <a:solidFill>
                  <a:srgbClr val="003300"/>
                </a:solidFill>
              </a:rPr>
              <a:t>الردود التقييمية</a:t>
            </a:r>
            <a:endParaRPr lang="ar-EG" sz="2400" b="1" dirty="0">
              <a:solidFill>
                <a:srgbClr val="003300"/>
              </a:solidFill>
            </a:endParaRPr>
          </a:p>
        </p:txBody>
      </p:sp>
      <p:sp>
        <p:nvSpPr>
          <p:cNvPr id="15" name="Right Arrow 14"/>
          <p:cNvSpPr/>
          <p:nvPr/>
        </p:nvSpPr>
        <p:spPr bwMode="auto">
          <a:xfrm>
            <a:off x="1241606" y="4346207"/>
            <a:ext cx="6578419" cy="797293"/>
          </a:xfrm>
          <a:prstGeom prst="rightArrow">
            <a:avLst>
              <a:gd name="adj1" fmla="val 50000"/>
              <a:gd name="adj2" fmla="val 66935"/>
            </a:avLst>
          </a:prstGeom>
          <a:solidFill>
            <a:schemeClr val="tx1">
              <a:alpha val="4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/>
            <a:r>
              <a:rPr lang="ar-SA" sz="2000" b="1" dirty="0">
                <a:solidFill>
                  <a:schemeClr val="bg1">
                    <a:lumMod val="95000"/>
                  </a:schemeClr>
                </a:solidFill>
              </a:rPr>
              <a:t>نقل المعرفة والتعلم</a:t>
            </a:r>
            <a:endParaRPr lang="ar-EG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8721" y="3611109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7937" y="359536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21" name="Right Arrow 20"/>
          <p:cNvSpPr/>
          <p:nvPr/>
        </p:nvSpPr>
        <p:spPr bwMode="auto">
          <a:xfrm rot="10800000">
            <a:off x="3371850" y="3057525"/>
            <a:ext cx="1981200" cy="476250"/>
          </a:xfrm>
          <a:prstGeom prst="rightArrow">
            <a:avLst/>
          </a:prstGeom>
          <a:gradFill flip="none" rotWithShape="0">
            <a:gsLst>
              <a:gs pos="1000">
                <a:srgbClr val="C00000"/>
              </a:gs>
              <a:gs pos="44000">
                <a:srgbClr val="003300"/>
              </a:gs>
              <a:gs pos="100000">
                <a:srgbClr val="003300">
                  <a:lumMod val="100000"/>
                </a:srgb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ight Arrow 21"/>
          <p:cNvSpPr/>
          <p:nvPr/>
        </p:nvSpPr>
        <p:spPr bwMode="auto">
          <a:xfrm rot="10800000" flipH="1">
            <a:off x="3609975" y="2600325"/>
            <a:ext cx="1981200" cy="476250"/>
          </a:xfrm>
          <a:prstGeom prst="rightArrow">
            <a:avLst/>
          </a:prstGeom>
          <a:gradFill flip="none" rotWithShape="0">
            <a:gsLst>
              <a:gs pos="0">
                <a:srgbClr val="C00000"/>
              </a:gs>
              <a:gs pos="97000">
                <a:srgbClr val="003300"/>
              </a:gs>
              <a:gs pos="100000">
                <a:srgbClr val="003300">
                  <a:lumMod val="100000"/>
                </a:srgb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Effective Presenters Are Communicators</a:t>
            </a:r>
            <a:endParaRPr lang="en-US" sz="1000" b="0" kern="0" dirty="0"/>
          </a:p>
        </p:txBody>
      </p:sp>
      <p:sp>
        <p:nvSpPr>
          <p:cNvPr id="2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30" name="CallTop"/>
          <p:cNvSpPr txBox="1">
            <a:spLocks/>
          </p:cNvSpPr>
          <p:nvPr/>
        </p:nvSpPr>
        <p:spPr bwMode="auto">
          <a:xfrm>
            <a:off x="650875" y="5286375"/>
            <a:ext cx="15875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Verbal and Nonverbal </a:t>
            </a:r>
            <a:br>
              <a:rPr lang="en-US" sz="1000" b="0" kern="0" dirty="0"/>
            </a:br>
            <a:r>
              <a:rPr lang="en-US" sz="1000" b="0" kern="0" dirty="0"/>
              <a:t>Messages</a:t>
            </a:r>
          </a:p>
        </p:txBody>
      </p:sp>
      <p:sp>
        <p:nvSpPr>
          <p:cNvPr id="31" name="CallTop"/>
          <p:cNvSpPr txBox="1">
            <a:spLocks/>
          </p:cNvSpPr>
          <p:nvPr/>
        </p:nvSpPr>
        <p:spPr bwMode="auto">
          <a:xfrm>
            <a:off x="927100" y="5734050"/>
            <a:ext cx="8255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Feedback</a:t>
            </a:r>
          </a:p>
        </p:txBody>
      </p:sp>
      <p:sp>
        <p:nvSpPr>
          <p:cNvPr id="32" name="CallTop"/>
          <p:cNvSpPr txBox="1">
            <a:spLocks/>
          </p:cNvSpPr>
          <p:nvPr/>
        </p:nvSpPr>
        <p:spPr bwMode="auto">
          <a:xfrm>
            <a:off x="127000" y="5924550"/>
            <a:ext cx="76835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Sender</a:t>
            </a:r>
          </a:p>
        </p:txBody>
      </p:sp>
      <p:sp>
        <p:nvSpPr>
          <p:cNvPr id="33" name="CallTop"/>
          <p:cNvSpPr txBox="1">
            <a:spLocks/>
          </p:cNvSpPr>
          <p:nvPr/>
        </p:nvSpPr>
        <p:spPr bwMode="auto">
          <a:xfrm>
            <a:off x="1879600" y="5924550"/>
            <a:ext cx="7493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Receiver</a:t>
            </a:r>
          </a:p>
        </p:txBody>
      </p:sp>
      <p:sp>
        <p:nvSpPr>
          <p:cNvPr id="34" name="CallTop"/>
          <p:cNvSpPr txBox="1">
            <a:spLocks/>
          </p:cNvSpPr>
          <p:nvPr/>
        </p:nvSpPr>
        <p:spPr bwMode="auto">
          <a:xfrm>
            <a:off x="152399" y="6248400"/>
            <a:ext cx="2397125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Knowledge Transfer and Learning</a:t>
            </a:r>
          </a:p>
        </p:txBody>
      </p:sp>
    </p:spTree>
    <p:extLst>
      <p:ext uri="{BB962C8B-B14F-4D97-AF65-F5344CB8AC3E}">
        <p14:creationId xmlns:p14="http://schemas.microsoft.com/office/powerpoint/2010/main" val="288274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مهارات العرض:</a:t>
            </a:r>
            <a:br>
              <a:rPr dirty="0"/>
            </a:br>
            <a:r>
              <a:rPr lang="ar-SA" dirty="0"/>
              <a:t>التواصل غير اللفظي</a:t>
            </a:r>
          </a:p>
        </p:txBody>
      </p:sp>
      <p:pic>
        <p:nvPicPr>
          <p:cNvPr id="15" name="Picture 2" descr="D:\Saved Files\StateDept\Misc\iStock_000004043209Small.jpg"/>
          <p:cNvPicPr>
            <a:picLocks noGrp="1" noChangeAspect="1" noChangeArrowheads="1"/>
          </p:cNvPicPr>
          <p:nvPr>
            <p:ph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238375" y="1506852"/>
            <a:ext cx="4648199" cy="33644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62624" y="465590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9" name="CallTop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Presentation Skills: </a:t>
            </a:r>
            <a:br>
              <a:rPr lang="en-US" sz="1000" b="0" kern="0" dirty="0"/>
            </a:br>
            <a:r>
              <a:rPr lang="en-US" sz="1000" b="0" kern="0" dirty="0"/>
              <a:t>Nonverbal Communication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260778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ما هي الرسالة غير اللفظية؟</a:t>
            </a:r>
            <a:endParaRPr lang="ar-EG" dirty="0"/>
          </a:p>
        </p:txBody>
      </p:sp>
      <p:sp>
        <p:nvSpPr>
          <p:cNvPr id="13" name="TextBox 12"/>
          <p:cNvSpPr txBox="1"/>
          <p:nvPr/>
        </p:nvSpPr>
        <p:spPr>
          <a:xfrm>
            <a:off x="4466130" y="3787135"/>
            <a:ext cx="457200" cy="3810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dirty="0"/>
              <a:t>B</a:t>
            </a:r>
            <a:endParaRPr lang="ar-EG" dirty="0"/>
          </a:p>
        </p:txBody>
      </p:sp>
      <p:sp>
        <p:nvSpPr>
          <p:cNvPr id="14" name="TextBox 13"/>
          <p:cNvSpPr txBox="1"/>
          <p:nvPr/>
        </p:nvSpPr>
        <p:spPr>
          <a:xfrm>
            <a:off x="1885156" y="3787135"/>
            <a:ext cx="457200" cy="3810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dirty="0"/>
              <a:t>A</a:t>
            </a:r>
            <a:endParaRPr lang="ar-EG" dirty="0"/>
          </a:p>
        </p:txBody>
      </p:sp>
      <p:sp>
        <p:nvSpPr>
          <p:cNvPr id="16" name="TextBox 15"/>
          <p:cNvSpPr txBox="1"/>
          <p:nvPr/>
        </p:nvSpPr>
        <p:spPr>
          <a:xfrm>
            <a:off x="6914403" y="3787135"/>
            <a:ext cx="457200" cy="3810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dirty="0"/>
              <a:t>C</a:t>
            </a:r>
            <a:endParaRPr lang="ar-EG" dirty="0"/>
          </a:p>
        </p:txBody>
      </p:sp>
      <p:pic>
        <p:nvPicPr>
          <p:cNvPr id="19" name="Picture 6" descr="D:\Users\Sharon\Downloads\145122114.jpg"/>
          <p:cNvPicPr>
            <a:picLocks noGrp="1" noChangeAspect="1" noChangeArrowheads="1"/>
          </p:cNvPicPr>
          <p:nvPr>
            <p:ph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0489" y="1533684"/>
            <a:ext cx="2406535" cy="2103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Users\Sharon\Downloads\153001368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9081" y="1525588"/>
            <a:ext cx="2411299" cy="2103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C:\Users\ahuidobro\AppData\Local\Temp\wz35d1\is265_photosource\Lesson3\9847078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7099" y="1523219"/>
            <a:ext cx="2051809" cy="21058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45189" y="3418182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193074" y="342136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المصدر</a:t>
            </a:r>
            <a:r>
              <a:rPr lang="en-US" sz="800" b="1" dirty="0">
                <a:solidFill>
                  <a:schemeClr val="bg1"/>
                </a:solidFill>
              </a:rPr>
              <a:t> Getty 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76430" y="3422164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What Is the Nonverbal Message?</a:t>
            </a:r>
            <a:endParaRPr lang="en-US" sz="1000" b="0" kern="0" dirty="0"/>
          </a:p>
        </p:txBody>
      </p:sp>
      <p:sp>
        <p:nvSpPr>
          <p:cNvPr id="2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23" name="CallTop"/>
          <p:cNvSpPr txBox="1"/>
          <p:nvPr/>
        </p:nvSpPr>
        <p:spPr>
          <a:xfrm>
            <a:off x="328191" y="5559653"/>
            <a:ext cx="454393" cy="24622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 dirty="0"/>
              <a:t>A</a:t>
            </a:r>
          </a:p>
        </p:txBody>
      </p:sp>
      <p:sp>
        <p:nvSpPr>
          <p:cNvPr id="24" name="CallTop"/>
          <p:cNvSpPr txBox="1"/>
          <p:nvPr/>
        </p:nvSpPr>
        <p:spPr>
          <a:xfrm>
            <a:off x="1185055" y="5559653"/>
            <a:ext cx="454393" cy="24622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 dirty="0"/>
              <a:t>B</a:t>
            </a:r>
          </a:p>
        </p:txBody>
      </p:sp>
      <p:sp>
        <p:nvSpPr>
          <p:cNvPr id="25" name="CallTop"/>
          <p:cNvSpPr txBox="1"/>
          <p:nvPr/>
        </p:nvSpPr>
        <p:spPr>
          <a:xfrm>
            <a:off x="1983260" y="5555803"/>
            <a:ext cx="454393" cy="24622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2375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التواصل غير اللفظي كمدرب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قم بايصال فكرة تنم عن ثقتك وخبرتك</a:t>
            </a:r>
          </a:p>
          <a:p>
            <a:pPr lvl="0" algn="r" rtl="1"/>
            <a:r>
              <a:rPr lang="ar-SA" dirty="0"/>
              <a:t>عبر عن حماسك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أظهر أنك مستعد للرد على الأسئلة</a:t>
            </a:r>
          </a:p>
          <a:p>
            <a:pPr algn="r" rtl="1"/>
            <a:r>
              <a:rPr lang="ar-SA" dirty="0"/>
              <a:t>بين دعمك للمشاركين في الدورة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Nonverbal Communication as a Facilitator</a:t>
            </a:r>
            <a:endParaRPr lang="en-US" sz="1000" b="0" kern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Communicate your confidence and expertise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Express your enthusiasm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Show you are willing to answer questions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Indicate support of the course participants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60366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مثال عن التواصل غير اللفظي كمشرف 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الوضع الجسدي ومستوى الطاقة</a:t>
            </a:r>
          </a:p>
          <a:p>
            <a:pPr lvl="1" algn="r" rtl="1"/>
            <a:r>
              <a:rPr lang="ar-SA" dirty="0"/>
              <a:t>يظهرا الإحترام</a:t>
            </a:r>
          </a:p>
          <a:p>
            <a:pPr lvl="1" algn="r" rtl="1"/>
            <a:r>
              <a:rPr lang="ar-SA" dirty="0"/>
              <a:t>يدلان على الضجر أو الحماس</a:t>
            </a:r>
          </a:p>
        </p:txBody>
      </p:sp>
      <p:pic>
        <p:nvPicPr>
          <p:cNvPr id="9" name="Picture 5" descr="D:\Users\Sharon\Downloads\11917322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3266" y="1557792"/>
            <a:ext cx="1263798" cy="397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Users\Sharon\Downloads\121376024 (1)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90894" y="1557791"/>
            <a:ext cx="1443532" cy="397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450684" y="557450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800" b="1" dirty="0"/>
              <a:t>المصدر</a:t>
            </a:r>
            <a:r>
              <a:rPr lang="en-US" sz="800" b="1" dirty="0"/>
              <a:t> Getty </a:t>
            </a:r>
            <a:endParaRPr lang="ar-EG" sz="800" b="1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Example of Nonverbal </a:t>
            </a:r>
            <a:br>
              <a:rPr lang="en-US" sz="1000" b="0" kern="0" dirty="0"/>
            </a:br>
            <a:r>
              <a:rPr lang="en-US" sz="1000" b="0" kern="0" dirty="0"/>
              <a:t>Communication as a Facilitator</a:t>
            </a:r>
          </a:p>
        </p:txBody>
      </p:sp>
      <p:sp>
        <p:nvSpPr>
          <p:cNvPr id="13" name="CallBottom"/>
          <p:cNvSpPr>
            <a:spLocks noGrp="1"/>
          </p:cNvSpPr>
          <p:nvPr>
            <p:ph sz="quarter" idx="13"/>
          </p:nvPr>
        </p:nvSpPr>
        <p:spPr>
          <a:xfrm>
            <a:off x="50800" y="5334000"/>
            <a:ext cx="2844800" cy="1244600"/>
          </a:xfrm>
          <a:solidFill>
            <a:srgbClr val="E6E6E6"/>
          </a:solidFill>
        </p:spPr>
        <p:txBody>
          <a:bodyPr/>
          <a:lstStyle/>
          <a:p>
            <a:pPr marL="114300" lvl="0" indent="-114300">
              <a:spcAft>
                <a:spcPct val="0"/>
              </a:spcAft>
            </a:pPr>
            <a:r>
              <a:rPr lang="en-US" sz="1000" b="0" dirty="0"/>
              <a:t>Posture and energy level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Demonstrates respect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Indicates boredom or enthusiasm</a:t>
            </a:r>
          </a:p>
        </p:txBody>
      </p:sp>
    </p:spTree>
    <p:extLst>
      <p:ext uri="{BB962C8B-B14F-4D97-AF65-F5344CB8AC3E}">
        <p14:creationId xmlns:p14="http://schemas.microsoft.com/office/powerpoint/2010/main" val="21423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امثلة عن التواصل غير اللفظي كمشرف 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SA" dirty="0"/>
              <a:t>)</a:t>
            </a:r>
            <a:endParaRPr dirty="0"/>
          </a:p>
        </p:txBody>
      </p:sp>
      <p:pic>
        <p:nvPicPr>
          <p:cNvPr id="11" name="Picture 7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683" y="1650114"/>
            <a:ext cx="2377646" cy="2859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www.webdesign.org/img_articles/10757/result_h.gif"/>
          <p:cNvPicPr>
            <a:picLocks noGrp="1" noChangeAspect="1" noChangeArrowheads="1" noCrop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1488" y="1652588"/>
            <a:ext cx="2381250" cy="2857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Examples of Nonverbal </a:t>
            </a:r>
            <a:br>
              <a:rPr lang="en-US" sz="1000" b="0" kern="0" dirty="0"/>
            </a:br>
            <a:r>
              <a:rPr lang="en-US" sz="1000" b="0" kern="0" dirty="0"/>
              <a:t>Communication as a Facilitator (2 of 2)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2988584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Languages xmlns="0b39b100-34c8-42a1-9ad6-b6ff7a1420fd">Arabic</Languages>
    <Print xmlns="0b39b100-34c8-42a1-9ad6-b6ff7a1420f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51F65A596BA41B3A43279701C5FCA" ma:contentTypeVersion="17" ma:contentTypeDescription="Create a new document." ma:contentTypeScope="" ma:versionID="d5d4137cd09d1c8d52afbbf924fb610b">
  <xsd:schema xmlns:xsd="http://www.w3.org/2001/XMLSchema" xmlns:xs="http://www.w3.org/2001/XMLSchema" xmlns:p="http://schemas.microsoft.com/office/2006/metadata/properties" xmlns:ns2="0b39b100-34c8-42a1-9ad6-b6ff7a1420fd" xmlns:ns3="8e5adf1f-43c2-470f-935e-dff54b24dae6" targetNamespace="http://schemas.microsoft.com/office/2006/metadata/properties" ma:root="true" ma:fieldsID="5c445aae1b89def5e077f0dadf63a326" ns2:_="" ns3:_="">
    <xsd:import namespace="0b39b100-34c8-42a1-9ad6-b6ff7a1420fd"/>
    <xsd:import namespace="8e5adf1f-43c2-470f-935e-dff54b24dae6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2:Language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</xsd:restriction>
      </xsd:simpleType>
    </xsd:element>
    <xsd:element name="Languages" ma:index="9" nillable="true" ma:displayName="Languages" ma:format="Dropdown" ma:internalName="Languages">
      <xsd:simpleType>
        <xsd:restriction base="dms:Choice">
          <xsd:enumeration value="Albanian"/>
          <xsd:enumeration value="Amharic"/>
          <xsd:enumeration value="Arabic"/>
          <xsd:enumeration value="Azeri"/>
          <xsd:enumeration value="Bengali"/>
          <xsd:enumeration value="Bosnian"/>
          <xsd:enumeration value="Bulgarian"/>
          <xsd:enumeration value="Croatian"/>
          <xsd:enumeration value="Dari"/>
          <xsd:enumeration value="English"/>
          <xsd:enumeration value="French"/>
          <xsd:enumeration value="Georgian"/>
          <xsd:enumeration value="Greek"/>
          <xsd:enumeration value="Indonesian"/>
          <xsd:enumeration value="Kurdish"/>
          <xsd:enumeration value="Kyrgyz"/>
          <xsd:enumeration value="Macedonian"/>
          <xsd:enumeration value="Nepal"/>
          <xsd:enumeration value="Portuguese"/>
          <xsd:enumeration value="Russian"/>
          <xsd:enumeration value="Serbian"/>
          <xsd:enumeration value="Singala"/>
          <xsd:enumeration value="Somali"/>
          <xsd:enumeration value="Spanish"/>
          <xsd:enumeration value="Tajik"/>
          <xsd:enumeration value="Thai"/>
          <xsd:enumeration value="Turkish"/>
          <xsd:enumeration value="Turkmen"/>
          <xsd:enumeration value="Urdu"/>
          <xsd:enumeration value="Uzbek"/>
        </xsd:restriction>
      </xsd:simpleType>
    </xsd:element>
    <xsd:element name="LS_x0020_Folder" ma:index="13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2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adf1f-43c2-470f-935e-dff54b24da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8e5adf1f-43c2-470f-935e-dff54b24dae6"/>
    <ds:schemaRef ds:uri="http://schemas.microsoft.com/office/2006/metadata/properties"/>
    <ds:schemaRef ds:uri="http://purl.org/dc/terms/"/>
    <ds:schemaRef ds:uri="http://schemas.openxmlformats.org/package/2006/metadata/core-properties"/>
    <ds:schemaRef ds:uri="0b39b100-34c8-42a1-9ad6-b6ff7a1420f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919D414-9832-494F-A366-03E61B03348C}"/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1392</TotalTime>
  <Words>1767</Words>
  <Application>Microsoft Office PowerPoint</Application>
  <PresentationFormat>On-screen Show (4:3)</PresentationFormat>
  <Paragraphs>413</Paragraphs>
  <Slides>39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تيسير التدريب</vt:lpstr>
      <vt:lpstr>هدف الوحدة</vt:lpstr>
      <vt:lpstr>سؤال للمناقشة</vt:lpstr>
      <vt:lpstr>مقدمو العروض الفعالون يتقنون التواصل</vt:lpstr>
      <vt:lpstr>مهارات العرض: التواصل غير اللفظي</vt:lpstr>
      <vt:lpstr>ما هي الرسالة غير اللفظية؟</vt:lpstr>
      <vt:lpstr>التواصل غير اللفظي كمدرب</vt:lpstr>
      <vt:lpstr>مثال عن التواصل غير اللفظي كمشرف (1 من 2)</vt:lpstr>
      <vt:lpstr>امثلة عن التواصل غير اللفظي كمشرف (2 من 2)</vt:lpstr>
      <vt:lpstr>اشياء يجب تجنبها بالنسبة للتواصل غير اللفظي</vt:lpstr>
      <vt:lpstr>مهارات العرض: التواصل اللفظي</vt:lpstr>
      <vt:lpstr>عناصر التواصل اللفظي</vt:lpstr>
      <vt:lpstr>التزم الوضوح والدقة</vt:lpstr>
      <vt:lpstr>استخدم صوتك</vt:lpstr>
      <vt:lpstr>قم بتنويع نغمة صوتك</vt:lpstr>
      <vt:lpstr>أشياء يجب تجنبها بالنسبة للتواصل اللفظي</vt:lpstr>
      <vt:lpstr>التعليم الإسترجاعي</vt:lpstr>
      <vt:lpstr>الإشراف</vt:lpstr>
      <vt:lpstr>نشاط عرض المقدمة</vt:lpstr>
      <vt:lpstr>سؤال للمناقشة</vt:lpstr>
      <vt:lpstr>الإشراف</vt:lpstr>
      <vt:lpstr>سؤال للمناقشة</vt:lpstr>
      <vt:lpstr>طرح أسئلة</vt:lpstr>
      <vt:lpstr>استخدام الأسئلة من أجل التعلم</vt:lpstr>
      <vt:lpstr>أنواع الأسئلة</vt:lpstr>
      <vt:lpstr>نشاط كتابة الاسئلة</vt:lpstr>
      <vt:lpstr>الاعتراف بالإجابات (1 من 6)</vt:lpstr>
      <vt:lpstr>الاعتراف بالإجابات (2 من 6)</vt:lpstr>
      <vt:lpstr>سؤال للمناقشة</vt:lpstr>
      <vt:lpstr>الاعتراف بالإجابات (3 من 6)</vt:lpstr>
      <vt:lpstr>الاعتراف بالإجابات (4 من 6)</vt:lpstr>
      <vt:lpstr>الاعتراف بالإجابات (5 من 6)</vt:lpstr>
      <vt:lpstr>الاعتراف بالإجابات (6 من 6)</vt:lpstr>
      <vt:lpstr>سؤال للمناقشة</vt:lpstr>
      <vt:lpstr>القيام بالنشاطات التعلمية</vt:lpstr>
      <vt:lpstr>تقديم الردود التقييمية</vt:lpstr>
      <vt:lpstr>العوائق أمام التعلم</vt:lpstr>
      <vt:lpstr>نشاط عرض الإشراف</vt:lpstr>
      <vt:lpstr>ملخص الوحدة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3: Facilitating Training</dc:title>
  <dc:creator>Sharon</dc:creator>
  <cp:lastModifiedBy>Cox, Bryant V</cp:lastModifiedBy>
  <cp:revision>99</cp:revision>
  <dcterms:created xsi:type="dcterms:W3CDTF">2013-12-04T17:15:08Z</dcterms:created>
  <dcterms:modified xsi:type="dcterms:W3CDTF">2025-10-23T14:25:53Z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0x0101001F551F65A596BA41B3A43279701C5FCA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iteId">
    <vt:lpwstr>66cf5074-5afe-48d1-a691-a12b2121f44b</vt:lpwstr>
  </property>
  <property fmtid="{D5CDD505-2E9C-101B-9397-08002B2CF9AE}" pid="5" name="MSIP_Label_1665d9ee-429a-4d5f-97cc-cfb56e044a6e_SetDate">
    <vt:lpwstr>2025-03-24T20:14:31Z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ActionId">
    <vt:lpwstr>d6a154d2-bc1d-41e4-94a8-387529d8e54e</vt:lpwstr>
  </property>
  <property fmtid="{D5CDD505-2E9C-101B-9397-08002B2CF9AE}" pid="8" name="MSIP_Label_1665d9ee-429a-4d5f-97cc-cfb56e044a6e_Removed">
    <vt:lpwstr>False</vt:lpwstr>
  </property>
  <property fmtid="{D5CDD505-2E9C-101B-9397-08002B2CF9AE}" pid="9" name="MSIP_Label_1665d9ee-429a-4d5f-97cc-cfb56e044a6e_Extended_MSFT_Method">
    <vt:lpwstr>Privileged</vt:lpwstr>
  </property>
  <property fmtid="{D5CDD505-2E9C-101B-9397-08002B2CF9AE}" pid="10" name="Sensitivity">
    <vt:lpwstr>1665d9ee-429a-4d5f-97cc-cfb56e044a6e</vt:lpwstr>
  </property>
</Properties>
</file>