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82" r:id="rId4"/>
    <p:sldMasterId id="2147483795" r:id="rId5"/>
  </p:sldMasterIdLst>
  <p:notesMasterIdLst>
    <p:notesMasterId r:id="rId17"/>
  </p:notesMasterIdLst>
  <p:handoutMasterIdLst>
    <p:handoutMasterId r:id="rId18"/>
  </p:handoutMasterIdLst>
  <p:sldIdLst>
    <p:sldId id="256" r:id="rId6"/>
    <p:sldId id="268" r:id="rId7"/>
    <p:sldId id="269" r:id="rId8"/>
    <p:sldId id="270" r:id="rId9"/>
    <p:sldId id="280" r:id="rId10"/>
    <p:sldId id="272" r:id="rId11"/>
    <p:sldId id="277" r:id="rId12"/>
    <p:sldId id="281" r:id="rId13"/>
    <p:sldId id="274" r:id="rId14"/>
    <p:sldId id="276" r:id="rId15"/>
    <p:sldId id="282" r:id="rId16"/>
  </p:sldIdLst>
  <p:sldSz cx="9144000" cy="6858000" type="screen4x3"/>
  <p:notesSz cx="7010400" cy="9372600"/>
  <p:custDataLst>
    <p:tags r:id="rId1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8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1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3175">
          <p15:clr>
            <a:srgbClr val="A4A3A4"/>
          </p15:clr>
        </p15:guide>
        <p15:guide id="7" orient="horz" pos="3360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920">
          <p15:clr>
            <a:srgbClr val="A4A3A4"/>
          </p15:clr>
        </p15:guide>
        <p15:guide id="10" pos="259">
          <p15:clr>
            <a:srgbClr val="A4A3A4"/>
          </p15:clr>
        </p15:guide>
        <p15:guide id="11" pos="5499">
          <p15:clr>
            <a:srgbClr val="A4A3A4"/>
          </p15:clr>
        </p15:guide>
        <p15:guide id="12" pos="48">
          <p15:clr>
            <a:srgbClr val="A4A3A4"/>
          </p15:clr>
        </p15:guide>
        <p15:guide id="13" pos="1824">
          <p15:clr>
            <a:srgbClr val="A4A3A4"/>
          </p15:clr>
        </p15:guide>
        <p15:guide id="14" pos="2880">
          <p15:clr>
            <a:srgbClr val="A4A3A4"/>
          </p15:clr>
        </p15:guide>
        <p15:guide id="15" pos="4031">
          <p15:clr>
            <a:srgbClr val="A4A3A4"/>
          </p15:clr>
        </p15:guide>
        <p15:guide id="16" pos="2994">
          <p15:clr>
            <a:srgbClr val="A4A3A4"/>
          </p15:clr>
        </p15:guide>
        <p15:guide id="17" pos="2764">
          <p15:clr>
            <a:srgbClr val="A4A3A4"/>
          </p15:clr>
        </p15:guide>
        <p15:guide id="18" orient="horz" pos="778">
          <p15:clr>
            <a:srgbClr val="A4A3A4"/>
          </p15:clr>
        </p15:guide>
        <p15:guide id="19" pos="1524">
          <p15:clr>
            <a:srgbClr val="A4A3A4"/>
          </p15:clr>
        </p15:guide>
        <p15:guide id="20" pos="42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YoungRM" initials="RY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DDDDDD"/>
    <a:srgbClr val="B79000"/>
    <a:srgbClr val="566876"/>
    <a:srgbClr val="BEC8D0"/>
    <a:srgbClr val="996633"/>
    <a:srgbClr val="2F2F2F"/>
    <a:srgbClr val="F1B713"/>
    <a:srgbClr val="F8DB88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B736C4-5950-47E8-95A2-F359DAC48DFA}" v="7" dt="2025-10-23T13:51:34.5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04" autoAdjust="0"/>
    <p:restoredTop sz="95326" autoAdjust="0"/>
  </p:normalViewPr>
  <p:slideViewPr>
    <p:cSldViewPr snapToGrid="0">
      <p:cViewPr varScale="1">
        <p:scale>
          <a:sx n="111" d="100"/>
          <a:sy n="111" d="100"/>
        </p:scale>
        <p:origin x="1164" y="78"/>
      </p:cViewPr>
      <p:guideLst>
        <p:guide orient="horz" pos="768"/>
        <p:guide orient="horz" pos="720"/>
        <p:guide orient="horz" pos="144"/>
        <p:guide orient="horz" pos="3101"/>
        <p:guide orient="horz"/>
        <p:guide orient="horz" pos="3175"/>
        <p:guide orient="horz" pos="3360"/>
        <p:guide orient="horz" pos="4146"/>
        <p:guide orient="horz" pos="920"/>
        <p:guide pos="259"/>
        <p:guide pos="5499"/>
        <p:guide pos="48"/>
        <p:guide pos="1824"/>
        <p:guide pos="2880"/>
        <p:guide pos="4031"/>
        <p:guide pos="2994"/>
        <p:guide pos="2764"/>
        <p:guide orient="horz" pos="778"/>
        <p:guide pos="1524"/>
        <p:guide pos="42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>
        <p:scale>
          <a:sx n="80" d="100"/>
          <a:sy n="80" d="100"/>
        </p:scale>
        <p:origin x="-3906" y="-114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x, Bryant V" userId="5618f03e-aa16-4543-a3b8-7f254afdf656" providerId="ADAL" clId="{95B736C4-5950-47E8-95A2-F359DAC48DFA}"/>
    <pc:docChg chg="custSel modMainMaster">
      <pc:chgData name="Cox, Bryant V" userId="5618f03e-aa16-4543-a3b8-7f254afdf656" providerId="ADAL" clId="{95B736C4-5950-47E8-95A2-F359DAC48DFA}" dt="2025-10-23T13:51:28.001" v="11" actId="478"/>
      <pc:docMkLst>
        <pc:docMk/>
      </pc:docMkLst>
      <pc:sldMasterChg chg="addSp delSp modSp mod setBg modSldLayout">
        <pc:chgData name="Cox, Bryant V" userId="5618f03e-aa16-4543-a3b8-7f254afdf656" providerId="ADAL" clId="{95B736C4-5950-47E8-95A2-F359DAC48DFA}" dt="2025-10-23T13:51:28.001" v="11" actId="478"/>
        <pc:sldMasterMkLst>
          <pc:docMk/>
          <pc:sldMasterMk cId="2531143759" sldId="2147483782"/>
        </pc:sldMasterMkLst>
        <pc:spChg chg="add mod">
          <ac:chgData name="Cox, Bryant V" userId="5618f03e-aa16-4543-a3b8-7f254afdf656" providerId="ADAL" clId="{95B736C4-5950-47E8-95A2-F359DAC48DFA}" dt="2025-10-23T13:50:06.445" v="2"/>
          <ac:spMkLst>
            <pc:docMk/>
            <pc:sldMasterMk cId="2531143759" sldId="2147483782"/>
            <ac:spMk id="2" creationId="{F1691409-603D-8A77-C8F0-F21E5DC00573}"/>
          </ac:spMkLst>
        </pc:spChg>
        <pc:spChg chg="add mod">
          <ac:chgData name="Cox, Bryant V" userId="5618f03e-aa16-4543-a3b8-7f254afdf656" providerId="ADAL" clId="{95B736C4-5950-47E8-95A2-F359DAC48DFA}" dt="2025-10-23T13:50:06.445" v="2"/>
          <ac:spMkLst>
            <pc:docMk/>
            <pc:sldMasterMk cId="2531143759" sldId="2147483782"/>
            <ac:spMk id="3" creationId="{BC120EEF-4058-A340-633B-E164D1284771}"/>
          </ac:spMkLst>
        </pc:spChg>
        <pc:spChg chg="add mod">
          <ac:chgData name="Cox, Bryant V" userId="5618f03e-aa16-4543-a3b8-7f254afdf656" providerId="ADAL" clId="{95B736C4-5950-47E8-95A2-F359DAC48DFA}" dt="2025-10-23T13:50:06.445" v="2"/>
          <ac:spMkLst>
            <pc:docMk/>
            <pc:sldMasterMk cId="2531143759" sldId="2147483782"/>
            <ac:spMk id="4" creationId="{72AFA3BA-D9CB-70AC-1D81-79EA776F60FE}"/>
          </ac:spMkLst>
        </pc:spChg>
        <pc:spChg chg="add mod">
          <ac:chgData name="Cox, Bryant V" userId="5618f03e-aa16-4543-a3b8-7f254afdf656" providerId="ADAL" clId="{95B736C4-5950-47E8-95A2-F359DAC48DFA}" dt="2025-10-23T13:50:06.445" v="2"/>
          <ac:spMkLst>
            <pc:docMk/>
            <pc:sldMasterMk cId="2531143759" sldId="2147483782"/>
            <ac:spMk id="5" creationId="{2D789B41-A07D-FBBA-1588-7DEF846132B4}"/>
          </ac:spMkLst>
        </pc:spChg>
        <pc:spChg chg="del">
          <ac:chgData name="Cox, Bryant V" userId="5618f03e-aa16-4543-a3b8-7f254afdf656" providerId="ADAL" clId="{95B736C4-5950-47E8-95A2-F359DAC48DFA}" dt="2025-10-23T13:44:27.172" v="0" actId="478"/>
          <ac:spMkLst>
            <pc:docMk/>
            <pc:sldMasterMk cId="2531143759" sldId="2147483782"/>
            <ac:spMk id="12" creationId="{00000000-0000-0000-0000-000000000000}"/>
          </ac:spMkLst>
        </pc:spChg>
        <pc:spChg chg="del">
          <ac:chgData name="Cox, Bryant V" userId="5618f03e-aa16-4543-a3b8-7f254afdf656" providerId="ADAL" clId="{95B736C4-5950-47E8-95A2-F359DAC48DFA}" dt="2025-10-23T13:44:27.172" v="0" actId="478"/>
          <ac:spMkLst>
            <pc:docMk/>
            <pc:sldMasterMk cId="2531143759" sldId="2147483782"/>
            <ac:spMk id="1033" creationId="{00000000-0000-0000-0000-000000000000}"/>
          </ac:spMkLst>
        </pc:spChg>
        <pc:spChg chg="del">
          <ac:chgData name="Cox, Bryant V" userId="5618f03e-aa16-4543-a3b8-7f254afdf656" providerId="ADAL" clId="{95B736C4-5950-47E8-95A2-F359DAC48DFA}" dt="2025-10-23T13:44:27.172" v="0" actId="478"/>
          <ac:spMkLst>
            <pc:docMk/>
            <pc:sldMasterMk cId="2531143759" sldId="2147483782"/>
            <ac:spMk id="1034" creationId="{00000000-0000-0000-0000-000000000000}"/>
          </ac:spMkLst>
        </pc:spChg>
        <pc:sldLayoutChg chg="addSp delSp modSp mod">
          <pc:chgData name="Cox, Bryant V" userId="5618f03e-aa16-4543-a3b8-7f254afdf656" providerId="ADAL" clId="{95B736C4-5950-47E8-95A2-F359DAC48DFA}" dt="2025-10-23T13:50:17.573" v="4"/>
          <pc:sldLayoutMkLst>
            <pc:docMk/>
            <pc:sldMasterMk cId="2531143759" sldId="2147483782"/>
            <pc:sldLayoutMk cId="3818167460" sldId="2147483783"/>
          </pc:sldLayoutMkLst>
          <pc:spChg chg="add mod">
            <ac:chgData name="Cox, Bryant V" userId="5618f03e-aa16-4543-a3b8-7f254afdf656" providerId="ADAL" clId="{95B736C4-5950-47E8-95A2-F359DAC48DFA}" dt="2025-10-23T13:50:17.573" v="4"/>
            <ac:spMkLst>
              <pc:docMk/>
              <pc:sldMasterMk cId="2531143759" sldId="2147483782"/>
              <pc:sldLayoutMk cId="3818167460" sldId="2147483783"/>
              <ac:spMk id="2" creationId="{B7ECFA96-7CA0-2F3C-F798-3F125057BA9F}"/>
            </ac:spMkLst>
          </pc:spChg>
          <pc:spChg chg="add mod">
            <ac:chgData name="Cox, Bryant V" userId="5618f03e-aa16-4543-a3b8-7f254afdf656" providerId="ADAL" clId="{95B736C4-5950-47E8-95A2-F359DAC48DFA}" dt="2025-10-23T13:50:17.573" v="4"/>
            <ac:spMkLst>
              <pc:docMk/>
              <pc:sldMasterMk cId="2531143759" sldId="2147483782"/>
              <pc:sldLayoutMk cId="3818167460" sldId="2147483783"/>
              <ac:spMk id="3" creationId="{6D38FF72-7E9B-7D9E-8226-7CC92E9236D4}"/>
            </ac:spMkLst>
          </pc:spChg>
          <pc:spChg chg="del">
            <ac:chgData name="Cox, Bryant V" userId="5618f03e-aa16-4543-a3b8-7f254afdf656" providerId="ADAL" clId="{95B736C4-5950-47E8-95A2-F359DAC48DFA}" dt="2025-10-23T13:50:17.401" v="3" actId="478"/>
            <ac:spMkLst>
              <pc:docMk/>
              <pc:sldMasterMk cId="2531143759" sldId="2147483782"/>
              <pc:sldLayoutMk cId="3818167460" sldId="2147483783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95B736C4-5950-47E8-95A2-F359DAC48DFA}" dt="2025-10-23T13:50:17.401" v="3" actId="478"/>
            <ac:spMkLst>
              <pc:docMk/>
              <pc:sldMasterMk cId="2531143759" sldId="2147483782"/>
              <pc:sldLayoutMk cId="3818167460" sldId="2147483783"/>
              <ac:spMk id="5" creationId="{00000000-0000-0000-0000-000000000000}"/>
            </ac:spMkLst>
          </pc:spChg>
          <pc:spChg chg="add mod">
            <ac:chgData name="Cox, Bryant V" userId="5618f03e-aa16-4543-a3b8-7f254afdf656" providerId="ADAL" clId="{95B736C4-5950-47E8-95A2-F359DAC48DFA}" dt="2025-10-23T13:50:17.573" v="4"/>
            <ac:spMkLst>
              <pc:docMk/>
              <pc:sldMasterMk cId="2531143759" sldId="2147483782"/>
              <pc:sldLayoutMk cId="3818167460" sldId="2147483783"/>
              <ac:spMk id="6" creationId="{A4D071EE-374B-E1B9-9A5B-11C2BFA883B5}"/>
            </ac:spMkLst>
          </pc:spChg>
          <pc:spChg chg="del">
            <ac:chgData name="Cox, Bryant V" userId="5618f03e-aa16-4543-a3b8-7f254afdf656" providerId="ADAL" clId="{95B736C4-5950-47E8-95A2-F359DAC48DFA}" dt="2025-10-23T13:50:17.401" v="3" actId="478"/>
            <ac:spMkLst>
              <pc:docMk/>
              <pc:sldMasterMk cId="2531143759" sldId="2147483782"/>
              <pc:sldLayoutMk cId="3818167460" sldId="2147483783"/>
              <ac:spMk id="8" creationId="{00000000-0000-0000-0000-000000000000}"/>
            </ac:spMkLst>
          </pc:spChg>
          <pc:picChg chg="add mod">
            <ac:chgData name="Cox, Bryant V" userId="5618f03e-aa16-4543-a3b8-7f254afdf656" providerId="ADAL" clId="{95B736C4-5950-47E8-95A2-F359DAC48DFA}" dt="2025-10-23T13:50:17.573" v="4"/>
            <ac:picMkLst>
              <pc:docMk/>
              <pc:sldMasterMk cId="2531143759" sldId="2147483782"/>
              <pc:sldLayoutMk cId="3818167460" sldId="2147483783"/>
              <ac:picMk id="7" creationId="{B3EA841D-677C-190C-49B5-D46A93FD59C3}"/>
            </ac:picMkLst>
          </pc:picChg>
        </pc:sldLayoutChg>
        <pc:sldLayoutChg chg="delSp mod">
          <pc:chgData name="Cox, Bryant V" userId="5618f03e-aa16-4543-a3b8-7f254afdf656" providerId="ADAL" clId="{95B736C4-5950-47E8-95A2-F359DAC48DFA}" dt="2025-10-23T13:51:28.001" v="11" actId="478"/>
          <pc:sldLayoutMkLst>
            <pc:docMk/>
            <pc:sldMasterMk cId="2531143759" sldId="2147483782"/>
            <pc:sldLayoutMk cId="3801938764" sldId="2147483785"/>
          </pc:sldLayoutMkLst>
          <pc:spChg chg="del">
            <ac:chgData name="Cox, Bryant V" userId="5618f03e-aa16-4543-a3b8-7f254afdf656" providerId="ADAL" clId="{95B736C4-5950-47E8-95A2-F359DAC48DFA}" dt="2025-10-23T13:51:28.001" v="11" actId="478"/>
            <ac:spMkLst>
              <pc:docMk/>
              <pc:sldMasterMk cId="2531143759" sldId="2147483782"/>
              <pc:sldLayoutMk cId="3801938764" sldId="2147483785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95B736C4-5950-47E8-95A2-F359DAC48DFA}" dt="2025-10-23T13:51:28.001" v="11" actId="478"/>
            <ac:spMkLst>
              <pc:docMk/>
              <pc:sldMasterMk cId="2531143759" sldId="2147483782"/>
              <pc:sldLayoutMk cId="3801938764" sldId="2147483785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95B736C4-5950-47E8-95A2-F359DAC48DFA}" dt="2025-10-23T13:51:28.001" v="11" actId="478"/>
            <ac:spMkLst>
              <pc:docMk/>
              <pc:sldMasterMk cId="2531143759" sldId="2147483782"/>
              <pc:sldLayoutMk cId="3801938764" sldId="2147483785"/>
              <ac:spMk id="12" creationId="{00000000-0000-0000-0000-000000000000}"/>
            </ac:spMkLst>
          </pc:spChg>
        </pc:sldLayoutChg>
        <pc:sldLayoutChg chg="delSp mod setBg">
          <pc:chgData name="Cox, Bryant V" userId="5618f03e-aa16-4543-a3b8-7f254afdf656" providerId="ADAL" clId="{95B736C4-5950-47E8-95A2-F359DAC48DFA}" dt="2025-10-23T13:51:26.637" v="10"/>
          <pc:sldLayoutMkLst>
            <pc:docMk/>
            <pc:sldMasterMk cId="2531143759" sldId="2147483782"/>
            <pc:sldLayoutMk cId="2915808408" sldId="2147483788"/>
          </pc:sldLayoutMkLst>
          <pc:spChg chg="del">
            <ac:chgData name="Cox, Bryant V" userId="5618f03e-aa16-4543-a3b8-7f254afdf656" providerId="ADAL" clId="{95B736C4-5950-47E8-95A2-F359DAC48DFA}" dt="2025-10-23T13:51:25.453" v="9" actId="478"/>
            <ac:spMkLst>
              <pc:docMk/>
              <pc:sldMasterMk cId="2531143759" sldId="2147483782"/>
              <pc:sldLayoutMk cId="2915808408" sldId="2147483788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95B736C4-5950-47E8-95A2-F359DAC48DFA}" dt="2025-10-23T13:51:25.453" v="9" actId="478"/>
            <ac:spMkLst>
              <pc:docMk/>
              <pc:sldMasterMk cId="2531143759" sldId="2147483782"/>
              <pc:sldLayoutMk cId="2915808408" sldId="2147483788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95B736C4-5950-47E8-95A2-F359DAC48DFA}" dt="2025-10-23T13:51:25.453" v="9" actId="478"/>
            <ac:spMkLst>
              <pc:docMk/>
              <pc:sldMasterMk cId="2531143759" sldId="2147483782"/>
              <pc:sldLayoutMk cId="2915808408" sldId="2147483788"/>
              <ac:spMk id="5" creationId="{00000000-0000-0000-0000-000000000000}"/>
            </ac:spMkLst>
          </pc:spChg>
        </pc:sldLayoutChg>
      </pc:sldMasterChg>
      <pc:sldMasterChg chg="addSp delSp modSp mod setBg modSldLayout">
        <pc:chgData name="Cox, Bryant V" userId="5618f03e-aa16-4543-a3b8-7f254afdf656" providerId="ADAL" clId="{95B736C4-5950-47E8-95A2-F359DAC48DFA}" dt="2025-10-23T13:51:23.775" v="8" actId="478"/>
        <pc:sldMasterMkLst>
          <pc:docMk/>
          <pc:sldMasterMk cId="2698968306" sldId="2147483795"/>
        </pc:sldMasterMkLst>
        <pc:spChg chg="add mod">
          <ac:chgData name="Cox, Bryant V" userId="5618f03e-aa16-4543-a3b8-7f254afdf656" providerId="ADAL" clId="{95B736C4-5950-47E8-95A2-F359DAC48DFA}" dt="2025-10-23T13:51:17.752" v="6"/>
          <ac:spMkLst>
            <pc:docMk/>
            <pc:sldMasterMk cId="2698968306" sldId="2147483795"/>
            <ac:spMk id="2" creationId="{5596F100-D7B5-934B-6676-F768C97F1E3C}"/>
          </ac:spMkLst>
        </pc:spChg>
        <pc:spChg chg="add mod">
          <ac:chgData name="Cox, Bryant V" userId="5618f03e-aa16-4543-a3b8-7f254afdf656" providerId="ADAL" clId="{95B736C4-5950-47E8-95A2-F359DAC48DFA}" dt="2025-10-23T13:51:17.752" v="6"/>
          <ac:spMkLst>
            <pc:docMk/>
            <pc:sldMasterMk cId="2698968306" sldId="2147483795"/>
            <ac:spMk id="3" creationId="{4671E54D-E8D9-822D-F5F6-1DAAAD139DEA}"/>
          </ac:spMkLst>
        </pc:spChg>
        <pc:spChg chg="add mod">
          <ac:chgData name="Cox, Bryant V" userId="5618f03e-aa16-4543-a3b8-7f254afdf656" providerId="ADAL" clId="{95B736C4-5950-47E8-95A2-F359DAC48DFA}" dt="2025-10-23T13:51:17.752" v="6"/>
          <ac:spMkLst>
            <pc:docMk/>
            <pc:sldMasterMk cId="2698968306" sldId="2147483795"/>
            <ac:spMk id="4" creationId="{59927E6B-4AF1-C415-7FE3-C32D2FF5BDB1}"/>
          </ac:spMkLst>
        </pc:spChg>
        <pc:spChg chg="add mod">
          <ac:chgData name="Cox, Bryant V" userId="5618f03e-aa16-4543-a3b8-7f254afdf656" providerId="ADAL" clId="{95B736C4-5950-47E8-95A2-F359DAC48DFA}" dt="2025-10-23T13:51:17.752" v="6"/>
          <ac:spMkLst>
            <pc:docMk/>
            <pc:sldMasterMk cId="2698968306" sldId="2147483795"/>
            <ac:spMk id="5" creationId="{1DC76D33-7FB6-3A23-F6A7-D35E07B3951F}"/>
          </ac:spMkLst>
        </pc:spChg>
        <pc:spChg chg="del">
          <ac:chgData name="Cox, Bryant V" userId="5618f03e-aa16-4543-a3b8-7f254afdf656" providerId="ADAL" clId="{95B736C4-5950-47E8-95A2-F359DAC48DFA}" dt="2025-10-23T13:51:16.956" v="5" actId="478"/>
          <ac:spMkLst>
            <pc:docMk/>
            <pc:sldMasterMk cId="2698968306" sldId="2147483795"/>
            <ac:spMk id="12" creationId="{00000000-0000-0000-0000-000000000000}"/>
          </ac:spMkLst>
        </pc:spChg>
        <pc:spChg chg="del">
          <ac:chgData name="Cox, Bryant V" userId="5618f03e-aa16-4543-a3b8-7f254afdf656" providerId="ADAL" clId="{95B736C4-5950-47E8-95A2-F359DAC48DFA}" dt="2025-10-23T13:51:16.956" v="5" actId="478"/>
          <ac:spMkLst>
            <pc:docMk/>
            <pc:sldMasterMk cId="2698968306" sldId="2147483795"/>
            <ac:spMk id="1033" creationId="{00000000-0000-0000-0000-000000000000}"/>
          </ac:spMkLst>
        </pc:spChg>
        <pc:spChg chg="del">
          <ac:chgData name="Cox, Bryant V" userId="5618f03e-aa16-4543-a3b8-7f254afdf656" providerId="ADAL" clId="{95B736C4-5950-47E8-95A2-F359DAC48DFA}" dt="2025-10-23T13:51:16.956" v="5" actId="478"/>
          <ac:spMkLst>
            <pc:docMk/>
            <pc:sldMasterMk cId="2698968306" sldId="2147483795"/>
            <ac:spMk id="1034" creationId="{00000000-0000-0000-0000-000000000000}"/>
          </ac:spMkLst>
        </pc:spChg>
        <pc:sldLayoutChg chg="delSp mod">
          <pc:chgData name="Cox, Bryant V" userId="5618f03e-aa16-4543-a3b8-7f254afdf656" providerId="ADAL" clId="{95B736C4-5950-47E8-95A2-F359DAC48DFA}" dt="2025-10-23T13:51:23.775" v="8" actId="478"/>
          <pc:sldLayoutMkLst>
            <pc:docMk/>
            <pc:sldMasterMk cId="2698968306" sldId="2147483795"/>
            <pc:sldLayoutMk cId="2271675814" sldId="2147483808"/>
          </pc:sldLayoutMkLst>
          <pc:spChg chg="del">
            <ac:chgData name="Cox, Bryant V" userId="5618f03e-aa16-4543-a3b8-7f254afdf656" providerId="ADAL" clId="{95B736C4-5950-47E8-95A2-F359DAC48DFA}" dt="2025-10-23T13:51:23.775" v="8" actId="478"/>
            <ac:spMkLst>
              <pc:docMk/>
              <pc:sldMasterMk cId="2698968306" sldId="2147483795"/>
              <pc:sldLayoutMk cId="2271675814" sldId="2147483808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95B736C4-5950-47E8-95A2-F359DAC48DFA}" dt="2025-10-23T13:51:23.775" v="8" actId="478"/>
            <ac:spMkLst>
              <pc:docMk/>
              <pc:sldMasterMk cId="2698968306" sldId="2147483795"/>
              <pc:sldLayoutMk cId="2271675814" sldId="2147483808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95B736C4-5950-47E8-95A2-F359DAC48DFA}" dt="2025-10-23T13:51:23.775" v="8" actId="478"/>
            <ac:spMkLst>
              <pc:docMk/>
              <pc:sldMasterMk cId="2698968306" sldId="2147483795"/>
              <pc:sldLayoutMk cId="2271675814" sldId="2147483808"/>
              <ac:spMk id="5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algn="r" defTabSz="936712">
              <a:defRPr sz="900">
                <a:latin typeface="Arial" charset="0"/>
              </a:defRPr>
            </a:lvl1pPr>
          </a:lstStyle>
          <a:p>
            <a:pPr rtl="1">
              <a:defRPr/>
            </a:pPr>
            <a:r>
              <a:rPr dirty="0"/>
              <a:t>Slide Presentation</a:t>
            </a:r>
            <a:endParaRPr lang="ar-EG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363" y="8915400"/>
            <a:ext cx="3017837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t" anchorCtr="0" compatLnSpc="1">
            <a:prstTxWarp prst="textNoShape">
              <a:avLst/>
            </a:prstTxWarp>
          </a:bodyPr>
          <a:lstStyle>
            <a:lvl1pPr algn="l" defTabSz="936712">
              <a:defRPr sz="900">
                <a:latin typeface="Arial" charset="0"/>
              </a:defRPr>
            </a:lvl1pPr>
          </a:lstStyle>
          <a:p>
            <a:pPr algn="r" rtl="1">
              <a:defRPr/>
            </a:pPr>
            <a:r>
              <a:rPr dirty="0"/>
              <a:t>Full Course Title vx.00</a:t>
            </a:r>
            <a:endParaRPr lang="ar-EG" dirty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363" y="0"/>
            <a:ext cx="3017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9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ar-SA" dirty="0"/>
              <a:t>الوحدة </a:t>
            </a:r>
            <a:r>
              <a:rPr dirty="0"/>
              <a:t>01 Course Introduction</a:t>
            </a:r>
            <a:endParaRPr lang="ar-EG" dirty="0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838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t" anchorCtr="0" compatLnSpc="1">
            <a:prstTxWarp prst="textNoShape">
              <a:avLst/>
            </a:prstTxWarp>
          </a:bodyPr>
          <a:lstStyle>
            <a:lvl1pPr algn="r" defTabSz="936712">
              <a:defRPr sz="900">
                <a:latin typeface="Arial" charset="0"/>
              </a:defRPr>
            </a:lvl1pPr>
          </a:lstStyle>
          <a:p>
            <a:pPr rtl="1">
              <a:defRPr/>
            </a:pPr>
            <a:fld id="{5A5B90CB-F3D2-48CD-9418-FB5061BF6275}" type="slidenum">
              <a:rPr lang="en-US"/>
              <a:pPr>
                <a:defRPr/>
              </a:pPr>
              <a:t>‹#›</a:t>
            </a:fld>
            <a:endParaRPr lang="ar-EG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87363" y="9055100"/>
            <a:ext cx="6035675" cy="317500"/>
          </a:xfrm>
          <a:prstGeom prst="rect">
            <a:avLst/>
          </a:prstGeom>
          <a:noFill/>
        </p:spPr>
        <p:txBody>
          <a:bodyPr tIns="9144" bIns="9144"/>
          <a:lstStyle/>
          <a:p>
            <a:pPr algn="ctr" rtl="1">
              <a:defRPr/>
            </a:pPr>
            <a:r>
              <a:rPr lang="en-US" sz="900" b="1" dirty="0">
                <a:latin typeface="Arial" pitchFamily="34" charset="0"/>
              </a:rPr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4238501109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0" y="4452938"/>
            <a:ext cx="4800600" cy="420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611" tIns="9144" rIns="93611" bIns="9144" numCol="1" anchor="b" anchorCtr="0" compatLnSpc="1">
            <a:prstTxWarp prst="textNoShape">
              <a:avLst/>
            </a:prstTxWarp>
          </a:bodyPr>
          <a:lstStyle>
            <a:lvl1pPr algn="r" defTabSz="936712">
              <a:defRPr sz="900">
                <a:latin typeface="Arial" charset="0"/>
              </a:defRPr>
            </a:lvl1pPr>
          </a:lstStyle>
          <a:p>
            <a:pPr rtl="1">
              <a:defRPr/>
            </a:pPr>
            <a:r>
              <a:rPr dirty="0"/>
              <a:t>Slide Presentation</a:t>
            </a:r>
            <a:endParaRPr lang="ar-EG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363" y="8915400"/>
            <a:ext cx="3017837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611" tIns="9144" rIns="93611" bIns="0" numCol="1" anchor="t" anchorCtr="0" compatLnSpc="1">
            <a:prstTxWarp prst="textNoShape">
              <a:avLst/>
            </a:prstTxWarp>
          </a:bodyPr>
          <a:lstStyle>
            <a:lvl1pPr algn="l" defTabSz="936712">
              <a:defRPr sz="900">
                <a:latin typeface="Arial" charset="0"/>
              </a:defRPr>
            </a:lvl1pPr>
          </a:lstStyle>
          <a:p>
            <a:pPr algn="r" rtl="1">
              <a:defRPr/>
            </a:pPr>
            <a:r>
              <a:rPr dirty="0"/>
              <a:t>Full Course Title vx.00</a:t>
            </a:r>
            <a:endParaRPr lang="ar-EG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363" y="0"/>
            <a:ext cx="3017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611" tIns="9144" rIns="93611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900">
                <a:latin typeface="Arial" charset="0"/>
              </a:defRPr>
            </a:lvl1pPr>
          </a:lstStyle>
          <a:p>
            <a:pPr rtl="1">
              <a:defRPr/>
            </a:pPr>
            <a:r>
              <a:rPr dirty="0"/>
              <a:t>Module 01: Course Introduction</a:t>
            </a:r>
            <a:endParaRPr lang="ar-EG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838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611" tIns="9144" rIns="93611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900">
                <a:latin typeface="Arial" charset="0"/>
              </a:defRPr>
            </a:lvl1pPr>
          </a:lstStyle>
          <a:p>
            <a:pPr rtl="1">
              <a:defRPr/>
            </a:pPr>
            <a:fld id="{90BEA067-C006-47D8-A979-21243A035504}" type="slidenum">
              <a:rPr lang="en-US"/>
              <a:pPr>
                <a:defRPr/>
              </a:pPr>
              <a:t>‹#›</a:t>
            </a:fld>
            <a:endParaRPr lang="ar-EG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363" y="9051925"/>
            <a:ext cx="6035675" cy="320675"/>
          </a:xfrm>
          <a:prstGeom prst="rect">
            <a:avLst/>
          </a:prstGeom>
          <a:noFill/>
        </p:spPr>
        <p:txBody>
          <a:bodyPr tIns="9144" bIns="9144"/>
          <a:lstStyle/>
          <a:p>
            <a:pPr algn="ctr" rtl="1">
              <a:defRPr/>
            </a:pPr>
            <a:r>
              <a:rPr lang="en-US" sz="900" b="1" dirty="0">
                <a:latin typeface="Arial" pitchFamily="34" charset="0"/>
              </a:rPr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424370463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Full Course Title vx.00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01: Course Introduction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2890741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3789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36506" rtl="1"/>
            <a:r>
              <a:rPr dirty="0"/>
              <a:t>Slide Presentation</a:t>
            </a:r>
          </a:p>
        </p:txBody>
      </p:sp>
      <p:sp>
        <p:nvSpPr>
          <p:cNvPr id="3789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algn="r" defTabSz="936506" rtl="1"/>
            <a:r>
              <a:rPr dirty="0"/>
              <a:t>Full Course Title vx.00</a:t>
            </a:r>
            <a:endParaRPr lang="ar-EG" dirty="0"/>
          </a:p>
        </p:txBody>
      </p:sp>
      <p:sp>
        <p:nvSpPr>
          <p:cNvPr id="37894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r" defTabSz="936506" rtl="1"/>
            <a:r>
              <a:rPr dirty="0"/>
              <a:t>Module 01: Course Introduction</a:t>
            </a:r>
            <a:endParaRPr lang="ar-EG" dirty="0"/>
          </a:p>
        </p:txBody>
      </p:sp>
      <p:sp>
        <p:nvSpPr>
          <p:cNvPr id="37895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506" rtl="1"/>
            <a:fld id="{77C4A351-7316-4DB0-AF7E-88FAAD31ED94}" type="slidenum">
              <a:rPr lang="en-US" smtClean="0"/>
              <a:pPr defTabSz="936506"/>
              <a:t>2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282059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389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36506" rtl="1"/>
            <a:r>
              <a:rPr dirty="0"/>
              <a:t>Slide Presentation</a:t>
            </a:r>
          </a:p>
        </p:txBody>
      </p:sp>
      <p:sp>
        <p:nvSpPr>
          <p:cNvPr id="389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algn="r" defTabSz="936506" rtl="1"/>
            <a:r>
              <a:rPr dirty="0"/>
              <a:t>Full Course Title vx.00</a:t>
            </a:r>
            <a:endParaRPr lang="ar-EG" dirty="0"/>
          </a:p>
        </p:txBody>
      </p:sp>
      <p:sp>
        <p:nvSpPr>
          <p:cNvPr id="38918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r" defTabSz="936506" rtl="1"/>
            <a:r>
              <a:rPr dirty="0"/>
              <a:t>Module 01: Course Introduction</a:t>
            </a:r>
            <a:endParaRPr lang="ar-EG" dirty="0"/>
          </a:p>
        </p:txBody>
      </p:sp>
      <p:sp>
        <p:nvSpPr>
          <p:cNvPr id="38919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506" rtl="1"/>
            <a:fld id="{9EDA139B-6405-4D4B-A9B3-C4976F9D046E}" type="slidenum">
              <a:rPr lang="en-US" smtClean="0"/>
              <a:pPr defTabSz="936506"/>
              <a:t>3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318675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4710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36506" rtl="1"/>
            <a:r>
              <a:rPr dirty="0"/>
              <a:t>Slide Presentation</a:t>
            </a:r>
          </a:p>
        </p:txBody>
      </p:sp>
      <p:sp>
        <p:nvSpPr>
          <p:cNvPr id="4710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algn="r" defTabSz="936506" rtl="1"/>
            <a:r>
              <a:rPr dirty="0"/>
              <a:t>Full Course Title vx.00</a:t>
            </a:r>
            <a:endParaRPr lang="ar-EG" dirty="0"/>
          </a:p>
        </p:txBody>
      </p:sp>
      <p:sp>
        <p:nvSpPr>
          <p:cNvPr id="47110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r" defTabSz="936506" rtl="1"/>
            <a:r>
              <a:rPr dirty="0"/>
              <a:t>Module 01: Course Introduction</a:t>
            </a:r>
            <a:endParaRPr lang="ar-EG" dirty="0"/>
          </a:p>
        </p:txBody>
      </p:sp>
      <p:sp>
        <p:nvSpPr>
          <p:cNvPr id="47111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506" rtl="1"/>
            <a:fld id="{40B1DB1D-FC56-4714-809F-BB4E5C6F5718}" type="slidenum">
              <a:rPr lang="en-US" smtClean="0"/>
              <a:pPr defTabSz="936506"/>
              <a:t>6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401476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4301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36506" rtl="1"/>
            <a:r>
              <a:rPr dirty="0"/>
              <a:t>Slide Presentation</a:t>
            </a:r>
          </a:p>
        </p:txBody>
      </p:sp>
      <p:sp>
        <p:nvSpPr>
          <p:cNvPr id="4301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algn="r" defTabSz="936506" rtl="1"/>
            <a:r>
              <a:rPr dirty="0"/>
              <a:t>Full Course Title vx.00</a:t>
            </a:r>
            <a:endParaRPr lang="ar-EG" dirty="0"/>
          </a:p>
        </p:txBody>
      </p:sp>
      <p:sp>
        <p:nvSpPr>
          <p:cNvPr id="43014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r" defTabSz="936506" rtl="1"/>
            <a:r>
              <a:rPr dirty="0"/>
              <a:t>Module 01: Course Introduction</a:t>
            </a:r>
            <a:endParaRPr lang="ar-EG" dirty="0"/>
          </a:p>
        </p:txBody>
      </p:sp>
      <p:sp>
        <p:nvSpPr>
          <p:cNvPr id="43015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506" rtl="1"/>
            <a:fld id="{CF60C2FF-A0D5-4658-9006-65EF38DA3DD5}" type="slidenum">
              <a:rPr lang="en-US" smtClean="0"/>
              <a:pPr defTabSz="936506"/>
              <a:t>10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791622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ECFA96-7CA0-2F3C-F798-3F125057BA9F}"/>
              </a:ext>
            </a:extLst>
          </p:cNvPr>
          <p:cNvSpPr txBox="1"/>
          <p:nvPr userDrawn="1"/>
        </p:nvSpPr>
        <p:spPr>
          <a:xfrm>
            <a:off x="146495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38FF72-7E9B-7D9E-8226-7CC92E9236D4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01: Course Introduction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D071EE-374B-E1B9-9A5B-11C2BFA883B5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B3EA841D-677C-190C-49B5-D46A93FD59C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743" y="3083639"/>
            <a:ext cx="690721" cy="6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167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01938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2975" y="1220787"/>
            <a:ext cx="3976688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5808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2271675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0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1691409-603D-8A77-C8F0-F21E5DC00573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120EEF-4058-A340-633B-E164D1284771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AFA3BA-D9CB-70AC-1D81-79EA776F60FE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01: Course Introduction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789B41-A07D-FBBA-1588-7DEF846132B4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143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5" r:id="rId2"/>
    <p:sldLayoutId id="2147483788" r:id="rId3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596F100-D7B5-934B-6676-F768C97F1E3C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71E54D-E8D9-822D-F5F6-1DAAAD139DEA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927E6B-4AF1-C415-7FE3-C32D2FF5BDB1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01: Course Introduction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C76D33-7FB6-3A23-F6A7-D35E07B3951F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96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411163" y="2733096"/>
            <a:ext cx="7010127" cy="1381704"/>
          </a:xfrm>
        </p:spPr>
        <p:txBody>
          <a:bodyPr/>
          <a:lstStyle/>
          <a:p>
            <a:pPr algn="r" rtl="1"/>
            <a:r>
              <a:rPr lang="ar-SA" dirty="0"/>
              <a:t>مقدمة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572000" y="10232"/>
            <a:ext cx="4340543" cy="914400"/>
          </a:xfrm>
        </p:spPr>
        <p:txBody>
          <a:bodyPr/>
          <a:lstStyle/>
          <a:p>
            <a:pPr rtl="1"/>
            <a:r>
              <a:rPr lang="ar-S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الوحدة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ar-E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4043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765" y="1460499"/>
            <a:ext cx="3397949" cy="2946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لوجستيات الدورة</a:t>
            </a:r>
            <a:endParaRPr lang="ar-EG" dirty="0"/>
          </a:p>
        </p:txBody>
      </p:sp>
      <p:sp>
        <p:nvSpPr>
          <p:cNvPr id="18435" name="Content Placeholder 2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ممثل الفصل</a:t>
            </a:r>
          </a:p>
          <a:p>
            <a:pPr algn="r" rtl="1"/>
            <a:r>
              <a:rPr lang="ar-SA" dirty="0"/>
              <a:t>الجدول اليومي</a:t>
            </a:r>
          </a:p>
          <a:p>
            <a:pPr algn="r" rtl="1"/>
            <a:r>
              <a:rPr lang="ar-SA" dirty="0"/>
              <a:t>الأحداث الهامة</a:t>
            </a:r>
          </a:p>
          <a:p>
            <a:pPr rtl="1"/>
            <a:endParaRPr lang="ar-EG" dirty="0"/>
          </a:p>
          <a:p>
            <a:pPr rtl="1"/>
            <a:endParaRPr lang="ar-EG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6709144" y="4135737"/>
            <a:ext cx="2005570" cy="27113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DS/T/ATA</a:t>
            </a:r>
            <a:endParaRPr lang="ar-EG" sz="8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Course Logistics</a:t>
            </a:r>
            <a:endParaRPr lang="en-US" sz="1000" b="0" kern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Class representative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Daily schedule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Important events</a:t>
            </a:r>
          </a:p>
          <a:p>
            <a:pPr marL="114300" indent="-114300">
              <a:spcAft>
                <a:spcPts val="0"/>
              </a:spcAft>
            </a:pPr>
            <a:endParaRPr lang="en-US" sz="1000" b="0" kern="0"/>
          </a:p>
          <a:p>
            <a:pPr>
              <a:spcAft>
                <a:spcPts val="0"/>
              </a:spcAft>
            </a:pP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85239481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ملخص الوحدة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 الإجمالي من تدريب المدربين</a:t>
            </a:r>
            <a:endParaRPr lang="ar-EG" dirty="0"/>
          </a:p>
          <a:p>
            <a:pPr lvl="0" algn="r" rtl="1"/>
            <a:r>
              <a:rPr lang="ar-SA" dirty="0"/>
              <a:t>الفرق بين التعليم والتدريب</a:t>
            </a:r>
            <a:endParaRPr lang="ar-EG" dirty="0"/>
          </a:p>
          <a:p>
            <a:pPr algn="r" rtl="1"/>
            <a:r>
              <a:rPr lang="ar-SA" dirty="0"/>
              <a:t>توقعات المشاركين</a:t>
            </a:r>
            <a:endParaRPr lang="ar-EG" dirty="0"/>
          </a:p>
          <a:p>
            <a:pPr lvl="0" algn="r" rtl="1"/>
            <a:r>
              <a:rPr lang="ar-SA" dirty="0"/>
              <a:t>الجدول الزمني والمواد</a:t>
            </a:r>
            <a:endParaRPr lang="ar-EG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Module Summary</a:t>
            </a:r>
            <a:endParaRPr lang="en-US" sz="1000" b="0" kern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Overall purpose of Train-the-Trainer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Differences between education and training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Participant expectations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Schedule and materials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954306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الغرض من الدورة</a:t>
            </a:r>
            <a:endParaRPr lang="ar-EG" dirty="0"/>
          </a:p>
        </p:txBody>
      </p:sp>
      <p:sp>
        <p:nvSpPr>
          <p:cNvPr id="13315" name="Content Placeholder 2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تزويد المشاركين بفرصة من اجل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تحسين مهارات التدريب الخاصة بهم</a:t>
            </a:r>
          </a:p>
          <a:p>
            <a:pPr lvl="1" algn="r" rtl="1"/>
            <a:r>
              <a:rPr lang="ar-SA" dirty="0"/>
              <a:t>التمرن على استخدام مواد الدورة</a:t>
            </a:r>
            <a:endParaRPr lang="ar-EG" dirty="0"/>
          </a:p>
        </p:txBody>
      </p:sp>
      <p:pic>
        <p:nvPicPr>
          <p:cNvPr id="10" name="Picture 2" descr="D:\Saved Files\StateDept\Barbados Photos\DSC00472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272" t="28889" r="23004" b="33827"/>
          <a:stretch/>
        </p:blipFill>
        <p:spPr bwMode="auto">
          <a:xfrm>
            <a:off x="5117995" y="1424763"/>
            <a:ext cx="2876889" cy="29358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 bwMode="auto">
          <a:xfrm>
            <a:off x="4819951" y="4110130"/>
            <a:ext cx="3195686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DS/T/ATA</a:t>
            </a:r>
            <a:endParaRPr kumimoji="0" lang="ar-EG" sz="800" b="1" i="0" u="none" strike="noStrike" cap="none" normalizeH="0" baseline="0" dirty="0">
              <a:ln>
                <a:noFill/>
              </a:ln>
              <a:effectLst/>
              <a:latin typeface="Times New Roman" pitchFamily="18" charset="0"/>
            </a:endParaRPr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Course Purpose</a:t>
            </a:r>
            <a:endParaRPr lang="en-US" sz="1000" b="0" kern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To provide participants an opportunity to: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Enhance their facilitation skills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Practice using the course materials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298501036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25"/>
          <p:cNvPicPr>
            <a:picLocks noGrp="1" noChangeAspect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2" name="Text Placeholder 1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الكتيب</a:t>
            </a:r>
            <a:r>
              <a:rPr dirty="0"/>
              <a:t>1.1</a:t>
            </a:r>
            <a:endParaRPr lang="ar-EG" dirty="0"/>
          </a:p>
        </p:txBody>
      </p:sp>
      <p:sp>
        <p:nvSpPr>
          <p:cNvPr id="14339" name="Content Placeholder 2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الغرض: </a:t>
            </a:r>
            <a:r>
              <a:rPr lang="ar-SA" dirty="0" err="1"/>
              <a:t>لاستشكاف</a:t>
            </a:r>
            <a:r>
              <a:rPr lang="ar-SA" dirty="0"/>
              <a:t> وجهات نظر مختلفة عن التعليم والتعلم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المدة </a:t>
            </a:r>
            <a:r>
              <a:rPr dirty="0"/>
              <a:t>20</a:t>
            </a:r>
            <a:r>
              <a:rPr lang="ar-SA" dirty="0"/>
              <a:t> دقيقة (</a:t>
            </a:r>
            <a:r>
              <a:rPr dirty="0"/>
              <a:t>10</a:t>
            </a:r>
            <a:r>
              <a:rPr lang="ar-SA" dirty="0"/>
              <a:t> للإعداد؛ </a:t>
            </a:r>
            <a:r>
              <a:rPr dirty="0"/>
              <a:t>10</a:t>
            </a:r>
            <a:r>
              <a:rPr lang="ar-SA" dirty="0"/>
              <a:t> لاستخلاص المعلومات)</a:t>
            </a:r>
            <a:endParaRPr dirty="0"/>
          </a:p>
          <a:p>
            <a:pPr lvl="1" algn="r" rtl="1"/>
            <a:r>
              <a:rPr lang="ar-SA" dirty="0"/>
              <a:t>المجموعة: مجموعة صغيرة</a:t>
            </a:r>
          </a:p>
          <a:p>
            <a:pPr lvl="1" algn="r" rtl="1"/>
            <a:r>
              <a:rPr lang="ar-SA" dirty="0"/>
              <a:t>استخلاص المعلومات: مجموعة كبيرة من المشاركين</a:t>
            </a:r>
            <a:endParaRPr lang="ar-EG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التفكير بنشاط التعلم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راجع:</a:t>
            </a:r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 dirty="0"/>
              <a:t>Purpose: to identify the qualities of effective training courses by reflecting on the training just completed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Duration 20 minutes (10-prepartion;10-debrief)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Group: Small group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Debrief: Large group</a:t>
            </a:r>
          </a:p>
        </p:txBody>
      </p:sp>
      <p:sp>
        <p:nvSpPr>
          <p:cNvPr id="16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Thinking About </a:t>
            </a:r>
          </a:p>
          <a:p>
            <a:r>
              <a:rPr lang="en-US" sz="1000" b="0" kern="0" dirty="0"/>
              <a:t>Learning Activity</a:t>
            </a:r>
          </a:p>
        </p:txBody>
      </p:sp>
      <p:sp>
        <p:nvSpPr>
          <p:cNvPr id="18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Refer To:</a:t>
            </a:r>
          </a:p>
        </p:txBody>
      </p:sp>
      <p:sp>
        <p:nvSpPr>
          <p:cNvPr id="19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1.1</a:t>
            </a:r>
          </a:p>
        </p:txBody>
      </p:sp>
    </p:spTree>
    <p:extLst>
      <p:ext uri="{BB962C8B-B14F-4D97-AF65-F5344CB8AC3E}">
        <p14:creationId xmlns:p14="http://schemas.microsoft.com/office/powerpoint/2010/main" val="158204727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التعليم والتدريب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التعليم: معرفة ومهارات عامة</a:t>
            </a:r>
            <a:endParaRPr lang="ar-EG" dirty="0"/>
          </a:p>
          <a:p>
            <a:pPr algn="r" rtl="1"/>
            <a:r>
              <a:rPr lang="ar-SA" dirty="0"/>
              <a:t>التدريب: معرفة ومهارات محددة تتعلق بالوظيفة</a:t>
            </a:r>
            <a:endParaRPr lang="ar-EG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Education and Training</a:t>
            </a:r>
            <a:endParaRPr lang="en-US" sz="1000" b="0" kern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Education: General knowledge and skills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Training: Job-specific knowledge and skills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331124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rtl="1"/>
            <a:r>
              <a:rPr lang="ar-SA" kern="0" dirty="0"/>
              <a:t>وصف التدريب</a:t>
            </a:r>
            <a:endParaRPr lang="ar-EG" kern="0" dirty="0"/>
          </a:p>
        </p:txBody>
      </p:sp>
      <p:sp>
        <p:nvSpPr>
          <p:cNvPr id="7" name="Isosceles Triangle 6"/>
          <p:cNvSpPr/>
          <p:nvPr/>
        </p:nvSpPr>
        <p:spPr bwMode="auto">
          <a:xfrm rot="10800000">
            <a:off x="1007532" y="1930777"/>
            <a:ext cx="7196668" cy="2006614"/>
          </a:xfrm>
          <a:prstGeom prst="triangle">
            <a:avLst>
              <a:gd name="adj" fmla="val 49647"/>
            </a:avLst>
          </a:prstGeom>
          <a:solidFill>
            <a:srgbClr val="336699">
              <a:alpha val="27843"/>
            </a:srgbClr>
          </a:solidFill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 bwMode="auto">
          <a:xfrm>
            <a:off x="8667374" y="6629400"/>
            <a:ext cx="476626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buNone/>
              <a:defRPr/>
            </a:pPr>
            <a:endParaRPr lang="en-US" kern="0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931328" y="1600595"/>
            <a:ext cx="2260600" cy="1354667"/>
          </a:xfrm>
          <a:prstGeom prst="rect">
            <a:avLst/>
          </a:prstGeom>
          <a:solidFill>
            <a:srgbClr val="002060"/>
          </a:solidFill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</a:rPr>
              <a:t>مبادئ تعلم الكبار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endParaRPr kumimoji="0" lang="ar-EG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983354" y="1600594"/>
            <a:ext cx="2260600" cy="1354667"/>
          </a:xfrm>
          <a:prstGeom prst="rect">
            <a:avLst/>
          </a:prstGeom>
          <a:solidFill>
            <a:srgbClr val="002060"/>
          </a:solidFill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SA" sz="2400" b="1" dirty="0">
                <a:solidFill>
                  <a:schemeClr val="bg1"/>
                </a:solidFill>
              </a:rPr>
              <a:t>الدروس المستفادة</a:t>
            </a:r>
            <a:endParaRPr lang="ar-EG" sz="2400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922861" y="3454788"/>
            <a:ext cx="7447995" cy="677333"/>
          </a:xfrm>
          <a:prstGeom prst="rect">
            <a:avLst/>
          </a:prstGeom>
          <a:solidFill>
            <a:srgbClr val="002060"/>
          </a:solidFill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تمرين على تقديم العروض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3443348" y="1579417"/>
            <a:ext cx="2260600" cy="1354667"/>
          </a:xfrm>
          <a:prstGeom prst="rect">
            <a:avLst/>
          </a:prstGeom>
          <a:solidFill>
            <a:srgbClr val="002060"/>
          </a:solidFill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SA" sz="2400" b="1" dirty="0">
                <a:solidFill>
                  <a:schemeClr val="bg1"/>
                </a:solidFill>
              </a:rPr>
              <a:t>بناء المهارات</a:t>
            </a:r>
            <a:endParaRPr lang="ar-EG" sz="2400" b="1" dirty="0">
              <a:solidFill>
                <a:schemeClr val="bg1"/>
              </a:solidFill>
            </a:endParaRPr>
          </a:p>
        </p:txBody>
      </p:sp>
      <p:sp>
        <p:nvSpPr>
          <p:cNvPr id="16" name="CallTop"/>
          <p:cNvSpPr txBox="1">
            <a:spLocks/>
          </p:cNvSpPr>
          <p:nvPr/>
        </p:nvSpPr>
        <p:spPr bwMode="auto">
          <a:xfrm>
            <a:off x="50800" y="503618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Training Description</a:t>
            </a:r>
          </a:p>
        </p:txBody>
      </p:sp>
      <p:sp>
        <p:nvSpPr>
          <p:cNvPr id="21" name="CallTop"/>
          <p:cNvSpPr txBox="1">
            <a:spLocks/>
          </p:cNvSpPr>
          <p:nvPr/>
        </p:nvSpPr>
        <p:spPr bwMode="auto">
          <a:xfrm>
            <a:off x="50800" y="5337544"/>
            <a:ext cx="2844800" cy="1244009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endParaRPr lang="en-US" sz="1000" b="0" kern="0" dirty="0"/>
          </a:p>
        </p:txBody>
      </p:sp>
      <p:sp>
        <p:nvSpPr>
          <p:cNvPr id="22" name="CallTop"/>
          <p:cNvSpPr txBox="1">
            <a:spLocks/>
          </p:cNvSpPr>
          <p:nvPr/>
        </p:nvSpPr>
        <p:spPr bwMode="auto">
          <a:xfrm>
            <a:off x="1978847" y="5440328"/>
            <a:ext cx="867632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Lessons Learned</a:t>
            </a:r>
            <a:endParaRPr lang="en-US" sz="1000" b="0" kern="0" dirty="0"/>
          </a:p>
        </p:txBody>
      </p:sp>
      <p:sp>
        <p:nvSpPr>
          <p:cNvPr id="23" name="CallTop"/>
          <p:cNvSpPr txBox="1">
            <a:spLocks/>
          </p:cNvSpPr>
          <p:nvPr/>
        </p:nvSpPr>
        <p:spPr bwMode="auto">
          <a:xfrm>
            <a:off x="53156" y="5440328"/>
            <a:ext cx="1090428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Adult Learning Principles</a:t>
            </a:r>
            <a:endParaRPr lang="en-US" sz="1000" b="0" kern="0" dirty="0"/>
          </a:p>
        </p:txBody>
      </p:sp>
      <p:sp>
        <p:nvSpPr>
          <p:cNvPr id="24" name="CallTop"/>
          <p:cNvSpPr txBox="1">
            <a:spLocks/>
          </p:cNvSpPr>
          <p:nvPr/>
        </p:nvSpPr>
        <p:spPr bwMode="auto">
          <a:xfrm>
            <a:off x="451296" y="5996764"/>
            <a:ext cx="202609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Practice Presentations</a:t>
            </a:r>
            <a:endParaRPr lang="en-US" sz="1000" b="0" kern="0" dirty="0"/>
          </a:p>
        </p:txBody>
      </p:sp>
      <p:sp>
        <p:nvSpPr>
          <p:cNvPr id="25" name="CallTop"/>
          <p:cNvSpPr txBox="1">
            <a:spLocks/>
          </p:cNvSpPr>
          <p:nvPr/>
        </p:nvSpPr>
        <p:spPr bwMode="auto">
          <a:xfrm>
            <a:off x="1280044" y="5440328"/>
            <a:ext cx="562344" cy="304798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Skills Building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87817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توقعات المشاركين</a:t>
            </a:r>
            <a:endParaRPr lang="ar-EG" dirty="0"/>
          </a:p>
        </p:txBody>
      </p:sp>
      <p:sp>
        <p:nvSpPr>
          <p:cNvPr id="22531" name="Content Placeholder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كن منفتحاً تجاه الافكار الجديدة</a:t>
            </a:r>
          </a:p>
          <a:p>
            <a:pPr lvl="0" algn="r" rtl="1"/>
            <a:r>
              <a:rPr lang="ar-SA" dirty="0"/>
              <a:t>شارك في كل النشاطات</a:t>
            </a:r>
          </a:p>
          <a:p>
            <a:pPr lvl="0" algn="r" rtl="1"/>
            <a:r>
              <a:rPr lang="ar-SA" dirty="0"/>
              <a:t>كن مستعدا للإستماع إلى التعليقات والتقييم</a:t>
            </a:r>
          </a:p>
          <a:p>
            <a:pPr algn="r" rtl="1"/>
            <a:r>
              <a:rPr lang="ar-SA" dirty="0"/>
              <a:t>ابذل قصارى جهدك</a:t>
            </a:r>
            <a:endParaRPr lang="ar-EG" dirty="0">
              <a:solidFill>
                <a:srgbClr val="996633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Participant Expectations</a:t>
            </a:r>
            <a:endParaRPr lang="en-US" sz="1000" b="0" kern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Be open to new ideas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Participate in all activities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Be willing to listen to feedback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Do your best</a:t>
            </a:r>
            <a:endParaRPr lang="en-US" sz="1000" b="0" kern="0" dirty="0">
              <a:solidFill>
                <a:srgbClr val="9966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2726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25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12" name="Text Placeholder 11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الكتيب</a:t>
            </a:r>
            <a:r>
              <a:rPr dirty="0"/>
              <a:t>1.2</a:t>
            </a:r>
            <a:endParaRPr lang="ar-EG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255184313"/>
              </p:ext>
            </p:extLst>
          </p:nvPr>
        </p:nvGraphicFramePr>
        <p:xfrm>
          <a:off x="404505" y="1217613"/>
          <a:ext cx="8318808" cy="1478280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1029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88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اليوم</a:t>
                      </a:r>
                      <a:endParaRPr lang="ar-EG" dirty="0"/>
                    </a:p>
                  </a:txBody>
                  <a:tcPr marL="93711" marR="93711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dirty="0"/>
                        <a:t>الأهداف</a:t>
                      </a:r>
                      <a:endParaRPr lang="ar-EG" dirty="0"/>
                    </a:p>
                  </a:txBody>
                  <a:tcPr marL="93711" marR="9371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464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1</a:t>
                      </a:r>
                      <a:endParaRPr lang="ar-EG" b="1" dirty="0"/>
                    </a:p>
                  </a:txBody>
                  <a:tcPr marL="93711" marR="93711" anchor="ctr"/>
                </a:tc>
                <a:tc>
                  <a:txBody>
                    <a:bodyPr/>
                    <a:lstStyle/>
                    <a:p>
                      <a:pPr marL="173038" lvl="0" indent="-173038" algn="r" rtl="1">
                        <a:buFont typeface="Arial" panose="020B0604020202020204" pitchFamily="34" charset="0"/>
                        <a:buChar char="•"/>
                      </a:pPr>
                      <a:r>
                        <a:rPr lang="ar-S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نشاط مبادئ تعلم الكبار: تيسير التدريب</a:t>
                      </a:r>
                      <a:endParaRPr lang="ar-EG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3711" marR="9371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2</a:t>
                      </a:r>
                      <a:endParaRPr lang="ar-EG" b="1" dirty="0"/>
                    </a:p>
                  </a:txBody>
                  <a:tcPr marL="93711" marR="93711" anchor="ctr"/>
                </a:tc>
                <a:tc>
                  <a:txBody>
                    <a:bodyPr/>
                    <a:lstStyle/>
                    <a:p>
                      <a:pPr marL="173038" lvl="0" indent="-173038" algn="r" rtl="1">
                        <a:buFont typeface="Arial" panose="020B0604020202020204" pitchFamily="34" charset="0"/>
                        <a:buChar char="•"/>
                      </a:pPr>
                      <a:r>
                        <a:rPr lang="ar-S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التحضير للتدريب</a:t>
                      </a:r>
                      <a:endParaRPr lang="ar-EG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3711" marR="9371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3</a:t>
                      </a:r>
                      <a:endParaRPr lang="ar-EG" b="1" dirty="0"/>
                    </a:p>
                  </a:txBody>
                  <a:tcPr marL="93711" marR="93711" anchor="ctr"/>
                </a:tc>
                <a:tc>
                  <a:txBody>
                    <a:bodyPr/>
                    <a:lstStyle/>
                    <a:p>
                      <a:pPr marL="173038" lvl="0" indent="-173038" algn="r" rtl="1">
                        <a:buFont typeface="Arial" panose="020B0604020202020204" pitchFamily="34" charset="0"/>
                        <a:buChar char="•"/>
                      </a:pPr>
                      <a:r>
                        <a:rPr lang="ar-S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التمرين الختامي</a:t>
                      </a:r>
                    </a:p>
                  </a:txBody>
                  <a:tcPr marL="93711" marR="93711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الجدول الزمني للدورة</a:t>
            </a:r>
            <a:endParaRPr lang="ar-E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راجع:</a:t>
            </a:r>
          </a:p>
        </p:txBody>
      </p:sp>
      <p:graphicFrame>
        <p:nvGraphicFramePr>
          <p:cNvPr id="14" name="CallTabl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4990448"/>
              </p:ext>
            </p:extLst>
          </p:nvPr>
        </p:nvGraphicFramePr>
        <p:xfrm>
          <a:off x="50800" y="5334000"/>
          <a:ext cx="2844800" cy="125995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2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9442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Day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2388" indent="0"/>
                      <a:r>
                        <a:rPr lang="en-US" sz="1000" dirty="0"/>
                        <a:t>Milestones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442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0513" lvl="0" indent="-173038">
                        <a:buFont typeface="Arial" panose="020B0604020202020204" pitchFamily="34" charset="0"/>
                        <a:buChar char="•"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Adult Learning</a:t>
                      </a:r>
                      <a:r>
                        <a:rPr lang="en-US" sz="10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Principles; Facilitator Training</a:t>
                      </a:r>
                      <a:endParaRPr lang="en-US" sz="10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274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0513" lvl="0" indent="-173038">
                        <a:buFont typeface="Arial" panose="020B0604020202020204" pitchFamily="34" charset="0"/>
                        <a:buChar char="•"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Preparing</a:t>
                      </a:r>
                      <a:r>
                        <a:rPr lang="en-US" sz="10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Train</a:t>
                      </a:r>
                      <a:endParaRPr lang="en-US" sz="10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442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0513" lvl="0" indent="-173038">
                        <a:buFont typeface="Arial" panose="020B0604020202020204" pitchFamily="34" charset="0"/>
                        <a:buChar char="•"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Capstone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kern="0" dirty="0"/>
              <a:t>Course Schedule</a:t>
            </a:r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Refer To:</a:t>
            </a:r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1.2</a:t>
            </a:r>
          </a:p>
        </p:txBody>
      </p:sp>
    </p:spTree>
    <p:extLst>
      <p:ext uri="{BB962C8B-B14F-4D97-AF65-F5344CB8AC3E}">
        <p14:creationId xmlns:p14="http://schemas.microsoft.com/office/powerpoint/2010/main" val="1755309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مواد الدورة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دورة تدريب المدرب</a:t>
            </a:r>
            <a:endParaRPr lang="ar-EG" dirty="0"/>
          </a:p>
          <a:p>
            <a:pPr lvl="1" algn="r" rtl="1"/>
            <a:r>
              <a:rPr lang="ar-SA" dirty="0"/>
              <a:t>دليل المشارك والملاحق</a:t>
            </a:r>
          </a:p>
          <a:p>
            <a:pPr lvl="1" algn="r" rtl="1"/>
            <a:r>
              <a:rPr lang="ar-SA" dirty="0"/>
              <a:t>قائمة المصطلحات</a:t>
            </a:r>
          </a:p>
          <a:p>
            <a:pPr lvl="0" algn="r" rtl="1"/>
            <a:r>
              <a:rPr lang="ar-SA" dirty="0"/>
              <a:t>مواد دورة مكتب المساعدة في مكافحة الإرهاب</a:t>
            </a:r>
          </a:p>
          <a:p>
            <a:pPr lvl="1" algn="r" rtl="1"/>
            <a:r>
              <a:rPr lang="ar-SA" dirty="0"/>
              <a:t>الدلائل والشرائح</a:t>
            </a:r>
          </a:p>
          <a:p>
            <a:pPr lvl="1" algn="r" rtl="1"/>
            <a:r>
              <a:rPr lang="ar-SA" dirty="0"/>
              <a:t>قـُرص المواد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Course Materials</a:t>
            </a:r>
            <a:endParaRPr lang="en-US" sz="1000" b="0" kern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Train-the-Trainer Course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Participant Guide and Addenda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Glossary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ATA Course Material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Guides and Slides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Materials Disc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527355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الأستراتيجيات التدريسية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العرض</a:t>
            </a:r>
          </a:p>
          <a:p>
            <a:pPr algn="r" rtl="1"/>
            <a:r>
              <a:rPr lang="ar-SA" dirty="0"/>
              <a:t>نقاش</a:t>
            </a:r>
          </a:p>
          <a:p>
            <a:pPr algn="r" rtl="1"/>
            <a:r>
              <a:rPr lang="ar-SA" dirty="0"/>
              <a:t>تمارين عملية</a:t>
            </a:r>
          </a:p>
          <a:p>
            <a:pPr marL="0" indent="0" rtl="1">
              <a:buNone/>
            </a:pPr>
            <a:endParaRPr lang="ar-EG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58216" y="1477926"/>
            <a:ext cx="3824847" cy="2561221"/>
          </a:xfrm>
        </p:spPr>
      </p:pic>
      <p:sp>
        <p:nvSpPr>
          <p:cNvPr id="21" name="Rectangle 20"/>
          <p:cNvSpPr/>
          <p:nvPr/>
        </p:nvSpPr>
        <p:spPr bwMode="auto">
          <a:xfrm>
            <a:off x="4984709" y="3803341"/>
            <a:ext cx="3432175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DS/T/ATA</a:t>
            </a:r>
            <a:endParaRPr lang="ar-EG" sz="800" b="1" dirty="0">
              <a:solidFill>
                <a:schemeClr val="bg1"/>
              </a:solidFill>
              <a:latin typeface="Times New Roman" pitchFamily="18" charset="0"/>
            </a:endParaRPr>
          </a:p>
          <a:p>
            <a:pPr algn="r" rtl="1"/>
            <a:endParaRPr kumimoji="0" lang="ar-EG" sz="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Instructional Strategies</a:t>
            </a:r>
            <a:endParaRPr lang="en-US" sz="1000" b="0" kern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Presentation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Discussion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Practical exercises</a:t>
            </a:r>
          </a:p>
          <a:p>
            <a:pPr marL="0" indent="0">
              <a:spcAft>
                <a:spcPts val="0"/>
              </a:spcAft>
              <a:buFont typeface="Wingdings" pitchFamily="2" charset="2"/>
              <a:buNone/>
            </a:pP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421218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Folders xmlns="0b39b100-34c8-42a1-9ad6-b6ff7a1420fd">PowerPoints</Folders>
    <LS_x0020_Folder xmlns="0b39b100-34c8-42a1-9ad6-b6ff7a1420fd">GPS</LS_x0020_Folder>
    <Languages xmlns="0b39b100-34c8-42a1-9ad6-b6ff7a1420fd">Arabic</Languages>
    <Print xmlns="0b39b100-34c8-42a1-9ad6-b6ff7a1420f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551F65A596BA41B3A43279701C5FCA" ma:contentTypeVersion="17" ma:contentTypeDescription="Create a new document." ma:contentTypeScope="" ma:versionID="d5d4137cd09d1c8d52afbbf924fb610b">
  <xsd:schema xmlns:xsd="http://www.w3.org/2001/XMLSchema" xmlns:xs="http://www.w3.org/2001/XMLSchema" xmlns:p="http://schemas.microsoft.com/office/2006/metadata/properties" xmlns:ns2="0b39b100-34c8-42a1-9ad6-b6ff7a1420fd" xmlns:ns3="8e5adf1f-43c2-470f-935e-dff54b24dae6" targetNamespace="http://schemas.microsoft.com/office/2006/metadata/properties" ma:root="true" ma:fieldsID="5c445aae1b89def5e077f0dadf63a326" ns2:_="" ns3:_="">
    <xsd:import namespace="0b39b100-34c8-42a1-9ad6-b6ff7a1420fd"/>
    <xsd:import namespace="8e5adf1f-43c2-470f-935e-dff54b24dae6"/>
    <xsd:element name="properties">
      <xsd:complexType>
        <xsd:sequence>
          <xsd:element name="documentManagement">
            <xsd:complexType>
              <xsd:all>
                <xsd:element ref="ns2:Folders" minOccurs="0"/>
                <xsd:element ref="ns2:Language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2:LS_x0020_Folder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2:Print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9b100-34c8-42a1-9ad6-b6ff7a1420fd" elementFormDefault="qualified">
    <xsd:import namespace="http://schemas.microsoft.com/office/2006/documentManagement/types"/>
    <xsd:import namespace="http://schemas.microsoft.com/office/infopath/2007/PartnerControls"/>
    <xsd:element name="Folders" ma:index="8" nillable="true" ma:displayName="Folders" ma:format="Dropdown" ma:internalName="Folders">
      <xsd:simpleType>
        <xsd:restriction base="dms:Choice">
          <xsd:enumeration value="Facilitator Guide"/>
          <xsd:enumeration value="PowerPoints"/>
          <xsd:enumeration value="Individual Handouts"/>
          <xsd:enumeration value="Facilitator Handouts"/>
          <xsd:enumeration value="Handouts"/>
          <xsd:enumeration value="Group Handouts"/>
          <xsd:enumeration value="Facilitator Workbook"/>
          <xsd:enumeration value="Participant Workbook"/>
          <xsd:enumeration value="Pre/Post Know. Survey"/>
          <xsd:enumeration value="Pre/Post Know. Survey Answer Key"/>
          <xsd:enumeration value="Reference Materials"/>
          <xsd:enumeration value="Required Reports"/>
          <xsd:enumeration value="Video Files"/>
          <xsd:enumeration value="EFG"/>
          <xsd:enumeration value="End of Course Critique"/>
          <xsd:enumeration value="GPS"/>
          <xsd:enumeration value="Activity Workbook"/>
          <xsd:enumeration value="Activity Workbook Answer Key"/>
          <xsd:enumeration value="Addendum"/>
          <xsd:enumeration value="Alternative Files"/>
          <xsd:enumeration value="Answer Key"/>
          <xsd:enumeration value="ATA Disclaimer"/>
          <xsd:enumeration value="Bomb Response Checklist"/>
          <xsd:enumeration value="Cable"/>
          <xsd:enumeration value="Case Studies"/>
          <xsd:enumeration value="CDG"/>
          <xsd:enumeration value="CEHR EFG"/>
          <xsd:enumeration value="CEHR Facilitator"/>
          <xsd:enumeration value="CEHR Participant"/>
          <xsd:enumeration value="Checklist"/>
          <xsd:enumeration value="Classroom Workbook"/>
          <xsd:enumeration value="COVID-19"/>
          <xsd:enumeration value="Crime Scene Forms"/>
          <xsd:enumeration value="Data Book"/>
          <xsd:enumeration value="Electronic Templates"/>
          <xsd:enumeration value="Equipment List"/>
          <xsd:enumeration value="Facilitator Admin Prep"/>
          <xsd:enumeration value="Facilitator Answer Key"/>
          <xsd:enumeration value="Facilitator Classroom Workbook"/>
          <xsd:enumeration value="Field Guide"/>
          <xsd:enumeration value="Group Handout PNP"/>
          <xsd:enumeration value="Handbook"/>
          <xsd:enumeration value="LEAD"/>
          <xsd:enumeration value="Media Relations Guidelines Handbook"/>
          <xsd:enumeration value="Participant Exercise Workbook"/>
          <xsd:enumeration value="Participant Handbook"/>
          <xsd:enumeration value="Participant Workbook AK-47"/>
          <xsd:enumeration value="Participant Workbook M4"/>
          <xsd:enumeration value="Plug &amp; Play AK-47"/>
          <xsd:enumeration value="Plug &amp; Play Driving"/>
          <xsd:enumeration value="Plug &amp; Play M4"/>
          <xsd:enumeration value="Plug &amp; Play"/>
          <xsd:enumeration value="Pocket Guide"/>
          <xsd:enumeration value="Poster"/>
          <xsd:enumeration value="PowerPoint PNP"/>
          <xsd:enumeration value="Practical Exercise Handbook"/>
          <xsd:enumeration value="Range Book"/>
          <xsd:enumeration value="Refresher Video"/>
          <xsd:enumeration value="Role Players"/>
          <xsd:enumeration value="Scenarios"/>
          <xsd:enumeration value="Skills Evaluation"/>
          <xsd:enumeration value="Threaded Answer Key"/>
          <xsd:enumeration value="Threaded Case Study"/>
          <xsd:enumeration value="Threaded Exercise"/>
          <xsd:enumeration value="Threaded Exercise Workbook Cover"/>
          <xsd:enumeration value="Training Aids"/>
          <xsd:enumeration value="Facilitator Threaded Exercise"/>
          <xsd:enumeration value="Participant Threaded Exercise"/>
          <xsd:enumeration value="Train-the-Trainer"/>
          <xsd:enumeration value="Trends"/>
          <xsd:enumeration value="Trends EFG"/>
          <xsd:enumeration value="Trends FG"/>
          <xsd:enumeration value="Trends Handbook"/>
          <xsd:enumeration value="Trends PG"/>
          <xsd:enumeration value="USB ONLY"/>
          <xsd:enumeration value="Workbook Answer Key"/>
          <xsd:enumeration value="Workbook Cover"/>
        </xsd:restriction>
      </xsd:simpleType>
    </xsd:element>
    <xsd:element name="Languages" ma:index="9" nillable="true" ma:displayName="Languages" ma:format="Dropdown" ma:internalName="Languages">
      <xsd:simpleType>
        <xsd:restriction base="dms:Choice">
          <xsd:enumeration value="Albanian"/>
          <xsd:enumeration value="Amharic"/>
          <xsd:enumeration value="Arabic"/>
          <xsd:enumeration value="Azeri"/>
          <xsd:enumeration value="Bengali"/>
          <xsd:enumeration value="Bosnian"/>
          <xsd:enumeration value="Bulgarian"/>
          <xsd:enumeration value="Croatian"/>
          <xsd:enumeration value="Dari"/>
          <xsd:enumeration value="English"/>
          <xsd:enumeration value="French"/>
          <xsd:enumeration value="Georgian"/>
          <xsd:enumeration value="Greek"/>
          <xsd:enumeration value="Indonesian"/>
          <xsd:enumeration value="Kurdish"/>
          <xsd:enumeration value="Kyrgyz"/>
          <xsd:enumeration value="Macedonian"/>
          <xsd:enumeration value="Nepal"/>
          <xsd:enumeration value="Portuguese"/>
          <xsd:enumeration value="Russian"/>
          <xsd:enumeration value="Serbian"/>
          <xsd:enumeration value="Singala"/>
          <xsd:enumeration value="Somali"/>
          <xsd:enumeration value="Spanish"/>
          <xsd:enumeration value="Tajik"/>
          <xsd:enumeration value="Thai"/>
          <xsd:enumeration value="Turkish"/>
          <xsd:enumeration value="Turkmen"/>
          <xsd:enumeration value="Urdu"/>
          <xsd:enumeration value="Uzbek"/>
        </xsd:restriction>
      </xsd:simpleType>
    </xsd:element>
    <xsd:element name="LS_x0020_Folder" ma:index="13" nillable="true" ma:displayName="LS Folder" ma:description="Holds files that are facilitator and participant files to be translated by Language Services" ma:format="Dropdown" ma:internalName="LS_x0020_Folder">
      <xsd:simpleType>
        <xsd:restriction base="dms:Choice">
          <xsd:enumeration value="EFG"/>
          <xsd:enumeration value="GPS"/>
          <xsd:enumeration value="DO NOT TRANSLATE"/>
        </xsd:restriction>
      </xsd:simpleType>
    </xsd:element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Print" ma:index="22" nillable="true" ma:displayName="Print" ma:description="Material to print or not to print" ma:format="Dropdown" ma:internalName="Print">
      <xsd:simpleType>
        <xsd:restriction base="dms:Choice">
          <xsd:enumeration value="Print"/>
          <xsd:enumeration value="DO NOT PRINT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5adf1f-43c2-470f-935e-dff54b24da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1ABD91-165F-4B33-86B1-A662F4DC175D}">
  <ds:schemaRefs>
    <ds:schemaRef ds:uri="http://schemas.microsoft.com/office/2006/documentManagement/types"/>
    <ds:schemaRef ds:uri="http://schemas.microsoft.com/office/infopath/2007/PartnerControls"/>
    <ds:schemaRef ds:uri="0b39b100-34c8-42a1-9ad6-b6ff7a1420fd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8e5adf1f-43c2-470f-935e-dff54b24dae6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219501A-4E38-40AC-95E3-76ED91A58A95}"/>
</file>

<file path=docProps/app.xml><?xml version="1.0" encoding="utf-8"?>
<Properties xmlns="http://schemas.openxmlformats.org/officeDocument/2006/extended-properties" xmlns:vt="http://schemas.openxmlformats.org/officeDocument/2006/docPropsVTypes">
  <Template>VIS_Template</Template>
  <TotalTime>3240</TotalTime>
  <Words>444</Words>
  <Application>Microsoft Office PowerPoint</Application>
  <PresentationFormat>On-screen Show (4:3)</PresentationFormat>
  <Paragraphs>136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Helvetica</vt:lpstr>
      <vt:lpstr>Times New Roman</vt:lpstr>
      <vt:lpstr>Wingdings</vt:lpstr>
      <vt:lpstr>Primary Master No Icons</vt:lpstr>
      <vt:lpstr>Reference Master Icons</vt:lpstr>
      <vt:lpstr>مقدمة</vt:lpstr>
      <vt:lpstr>الغرض من الدورة</vt:lpstr>
      <vt:lpstr>التفكير بنشاط التعلم</vt:lpstr>
      <vt:lpstr>التعليم والتدريب</vt:lpstr>
      <vt:lpstr>PowerPoint Presentation</vt:lpstr>
      <vt:lpstr>توقعات المشاركين</vt:lpstr>
      <vt:lpstr>الجدول الزمني للدورة</vt:lpstr>
      <vt:lpstr>مواد الدورة</vt:lpstr>
      <vt:lpstr>الأستراتيجيات التدريسية</vt:lpstr>
      <vt:lpstr>لوجستيات الدورة</vt:lpstr>
      <vt:lpstr>ملخص الوحدة</vt:lpstr>
    </vt:vector>
  </TitlesOfParts>
  <Company>GDIT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1: Introduction</dc:title>
  <dc:creator>noah.quinn</dc:creator>
  <cp:lastModifiedBy>Cox, Bryant V</cp:lastModifiedBy>
  <cp:revision>182</cp:revision>
  <dcterms:created xsi:type="dcterms:W3CDTF">2012-02-15T18:21:24Z</dcterms:created>
  <dcterms:modified xsi:type="dcterms:W3CDTF">2025-10-23T13:51:38Z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0x0101001F551F65A596BA41B3A43279701C5FCA</vt:lpwstr>
  </property>
  <property fmtid="{D5CDD505-2E9C-101B-9397-08002B2CF9AE}" pid="3" name="MSIP_Label_1665d9ee-429a-4d5f-97cc-cfb56e044a6e_Enabled">
    <vt:lpwstr>True</vt:lpwstr>
  </property>
  <property fmtid="{D5CDD505-2E9C-101B-9397-08002B2CF9AE}" pid="4" name="MSIP_Label_1665d9ee-429a-4d5f-97cc-cfb56e044a6e_SiteId">
    <vt:lpwstr>66cf5074-5afe-48d1-a691-a12b2121f44b</vt:lpwstr>
  </property>
  <property fmtid="{D5CDD505-2E9C-101B-9397-08002B2CF9AE}" pid="5" name="MSIP_Label_1665d9ee-429a-4d5f-97cc-cfb56e044a6e_SetDate">
    <vt:lpwstr>2025-03-24T20:14:23Z</vt:lpwstr>
  </property>
  <property fmtid="{D5CDD505-2E9C-101B-9397-08002B2CF9AE}" pid="6" name="MSIP_Label_1665d9ee-429a-4d5f-97cc-cfb56e044a6e_Name">
    <vt:lpwstr>1665d9ee-429a-4d5f-97cc-cfb56e044a6e</vt:lpwstr>
  </property>
  <property fmtid="{D5CDD505-2E9C-101B-9397-08002B2CF9AE}" pid="7" name="MSIP_Label_1665d9ee-429a-4d5f-97cc-cfb56e044a6e_ActionId">
    <vt:lpwstr>02e19d50-70c0-4df4-b668-2efb83d82c0a</vt:lpwstr>
  </property>
  <property fmtid="{D5CDD505-2E9C-101B-9397-08002B2CF9AE}" pid="8" name="MSIP_Label_1665d9ee-429a-4d5f-97cc-cfb56e044a6e_Removed">
    <vt:lpwstr>False</vt:lpwstr>
  </property>
  <property fmtid="{D5CDD505-2E9C-101B-9397-08002B2CF9AE}" pid="9" name="MSIP_Label_1665d9ee-429a-4d5f-97cc-cfb56e044a6e_Extended_MSFT_Method">
    <vt:lpwstr>Privileged</vt:lpwstr>
  </property>
  <property fmtid="{D5CDD505-2E9C-101B-9397-08002B2CF9AE}" pid="10" name="Sensitivity">
    <vt:lpwstr>1665d9ee-429a-4d5f-97cc-cfb56e044a6e</vt:lpwstr>
  </property>
</Properties>
</file>